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6" r:id="rId3"/>
    <p:sldId id="278" r:id="rId4"/>
    <p:sldId id="271" r:id="rId5"/>
    <p:sldId id="273" r:id="rId6"/>
    <p:sldId id="272" r:id="rId7"/>
    <p:sldId id="274" r:id="rId8"/>
    <p:sldId id="275" r:id="rId9"/>
    <p:sldId id="270" r:id="rId10"/>
    <p:sldId id="266" r:id="rId11"/>
    <p:sldId id="256" r:id="rId12"/>
    <p:sldId id="268" r:id="rId13"/>
    <p:sldId id="269" r:id="rId14"/>
    <p:sldId id="267" r:id="rId15"/>
    <p:sldId id="260" r:id="rId16"/>
    <p:sldId id="262" r:id="rId17"/>
    <p:sldId id="257" r:id="rId18"/>
    <p:sldId id="264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99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CTE Committee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32648" cy="4114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76200"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solidFill>
                  <a:srgbClr val="C00000"/>
                </a:solidFill>
              </a:rPr>
              <a:t>Improving our internal</a:t>
            </a:r>
            <a:endParaRPr lang="en-US" sz="5400" dirty="0" smtClean="0"/>
          </a:p>
          <a:p>
            <a:pPr marL="0" indent="0" algn="ctr">
              <a:buNone/>
            </a:pPr>
            <a:r>
              <a:rPr lang="en-US" sz="5400" b="1" dirty="0">
                <a:solidFill>
                  <a:srgbClr val="C00000"/>
                </a:solidFill>
              </a:rPr>
              <a:t>Perkins allocation process</a:t>
            </a:r>
            <a:endParaRPr lang="en-US" sz="5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Friday, August 29,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The Perkins local online application is based on TOP code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following information is needed for each funded TOP Code (not department or program):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 elements:</a:t>
            </a:r>
          </a:p>
          <a:p>
            <a:pPr lvl="1"/>
            <a:r>
              <a:rPr lang="en-US" dirty="0" smtClean="0"/>
              <a:t>Budget by expenditure categories 1000 – 7000</a:t>
            </a:r>
          </a:p>
          <a:p>
            <a:pPr lvl="1"/>
            <a:r>
              <a:rPr lang="en-US" dirty="0" smtClean="0"/>
              <a:t>Core Indicator performance summary</a:t>
            </a:r>
          </a:p>
          <a:p>
            <a:pPr lvl="1"/>
            <a:r>
              <a:rPr lang="en-US" dirty="0"/>
              <a:t>Status of nine required uses of </a:t>
            </a:r>
            <a:r>
              <a:rPr lang="en-US" dirty="0" smtClean="0"/>
              <a:t>funds (met or unmet)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9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869680" cy="584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9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24544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7824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5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 Perkins local online </a:t>
            </a:r>
            <a:r>
              <a:rPr lang="en-US" sz="2800" b="1" dirty="0" smtClean="0">
                <a:solidFill>
                  <a:srgbClr val="C00000"/>
                </a:solidFill>
              </a:rPr>
              <a:t>application, continued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Narrative elements:</a:t>
            </a:r>
          </a:p>
          <a:p>
            <a:r>
              <a:rPr lang="en-US" dirty="0"/>
              <a:t>Identified program improvement issue(s)</a:t>
            </a:r>
          </a:p>
          <a:p>
            <a:r>
              <a:rPr lang="en-US" dirty="0"/>
              <a:t>How those issues will be addressed</a:t>
            </a:r>
          </a:p>
          <a:p>
            <a:r>
              <a:rPr lang="en-US" dirty="0"/>
              <a:t>Plans for unmet required uses of </a:t>
            </a:r>
            <a:r>
              <a:rPr lang="en-US" dirty="0" smtClean="0"/>
              <a:t>funds</a:t>
            </a:r>
          </a:p>
          <a:p>
            <a:r>
              <a:rPr lang="en-US" dirty="0" smtClean="0"/>
              <a:t>Planned activities under 20 permissive uses of funds</a:t>
            </a:r>
          </a:p>
          <a:p>
            <a:r>
              <a:rPr lang="en-US" dirty="0" smtClean="0"/>
              <a:t>Whether activities will be funded entirely with Perkins, or from other funding sources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Perkins local online application, narrative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Briefly </a:t>
            </a:r>
            <a:r>
              <a:rPr lang="en-US" dirty="0"/>
              <a:t>describe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program improvement issue(s) </a:t>
            </a:r>
            <a:r>
              <a:rPr lang="en-US" dirty="0"/>
              <a:t>concerning this TOP code and include specific examples.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Limited to 2,000 characters, or approximately ½ page of text.)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Perkins local online application, narrative Question </a:t>
            </a:r>
            <a:r>
              <a:rPr lang="en-US" b="1" dirty="0" smtClean="0">
                <a:solidFill>
                  <a:srgbClr val="C00000"/>
                </a:solidFill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Briefly </a:t>
            </a:r>
            <a:r>
              <a:rPr lang="en-US" dirty="0"/>
              <a:t>describe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how the issue(s) will be addressed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Limited to 2,000 characters, or approximately ½ page of text.)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7824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8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Perkins local online application, narrative Question </a:t>
            </a:r>
            <a:r>
              <a:rPr lang="en-US" b="1" dirty="0" smtClean="0">
                <a:solidFill>
                  <a:srgbClr val="C00000"/>
                </a:solidFill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each of the 9 required uses of funds that is listed as "</a:t>
            </a:r>
            <a:r>
              <a:rPr lang="en-US" dirty="0"/>
              <a:t>UNMET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Describe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specific activity(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ies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intended to address the unmet requirement(s)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Limited to 2,000 characters, or approximately ½ page of text.)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Proposed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Format the RFA so proposals are more consistent and easier for readers to compare and rank</a:t>
            </a:r>
          </a:p>
          <a:p>
            <a:r>
              <a:rPr lang="en-US" dirty="0" smtClean="0"/>
              <a:t>Consider using online tools for proposals</a:t>
            </a:r>
          </a:p>
          <a:p>
            <a:r>
              <a:rPr lang="en-US" dirty="0" smtClean="0"/>
              <a:t>Include an executive summary</a:t>
            </a:r>
          </a:p>
          <a:p>
            <a:r>
              <a:rPr lang="en-US" dirty="0" smtClean="0"/>
              <a:t>Connect format of RFA to CCCCO reporting format</a:t>
            </a:r>
          </a:p>
          <a:p>
            <a:r>
              <a:rPr lang="en-US" dirty="0" smtClean="0"/>
              <a:t>Ask more questions on RFA that are more specific, and have character limits on answers</a:t>
            </a:r>
          </a:p>
          <a:p>
            <a:r>
              <a:rPr lang="en-US" dirty="0" smtClean="0"/>
              <a:t>Provide direct links to Core Indicator data</a:t>
            </a:r>
          </a:p>
          <a:p>
            <a:r>
              <a:rPr lang="en-US" dirty="0" smtClean="0"/>
              <a:t>Require funded proposals to report progress quarterly &amp; at end of FY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What works with our current internal Perkins allocation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RFA process </a:t>
            </a:r>
          </a:p>
          <a:p>
            <a:r>
              <a:rPr lang="en-US" sz="3600" dirty="0" smtClean="0"/>
              <a:t>Timeline</a:t>
            </a:r>
          </a:p>
          <a:p>
            <a:r>
              <a:rPr lang="en-US" sz="3600" dirty="0" smtClean="0"/>
              <a:t>Election of Allocation Subcommittee members from CTE Committee membership</a:t>
            </a:r>
          </a:p>
          <a:p>
            <a:r>
              <a:rPr lang="en-US" sz="3600" dirty="0" smtClean="0"/>
              <a:t>Peer review of applications</a:t>
            </a:r>
          </a:p>
          <a:p>
            <a:r>
              <a:rPr lang="en-US" sz="3600" dirty="0" smtClean="0"/>
              <a:t>Integrity and fairness of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Let’s discuss…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95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What are your ideas for improving our process?</a:t>
            </a:r>
          </a:p>
        </p:txBody>
      </p:sp>
    </p:spTree>
    <p:extLst>
      <p:ext uri="{BB962C8B-B14F-4D97-AF65-F5344CB8AC3E}">
        <p14:creationId xmlns:p14="http://schemas.microsoft.com/office/powerpoint/2010/main" val="29364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</a:t>
            </a:r>
            <a:r>
              <a:rPr lang="en-US" b="1" dirty="0" smtClean="0">
                <a:solidFill>
                  <a:srgbClr val="C00000"/>
                </a:solidFill>
              </a:rPr>
              <a:t>is not working so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Proposals are inconsistent in content, length, and what is stressed</a:t>
            </a:r>
          </a:p>
          <a:p>
            <a:r>
              <a:rPr lang="en-US" dirty="0" smtClean="0"/>
              <a:t>Proposals do not leverage other compliance work we do, such as program review</a:t>
            </a:r>
          </a:p>
          <a:p>
            <a:r>
              <a:rPr lang="en-US" dirty="0" smtClean="0"/>
              <a:t>Current RFA format doesn’t allow room for folks to really explain their proposal</a:t>
            </a:r>
          </a:p>
          <a:p>
            <a:r>
              <a:rPr lang="en-US" dirty="0" smtClean="0"/>
              <a:t>Process is paper-based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The goal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Give CTE programs the opportunity to tell their story and explain a program improvement proposal in a simple, clear narrative.</a:t>
            </a:r>
          </a:p>
          <a:p>
            <a:r>
              <a:rPr lang="en-US" sz="4000" dirty="0" smtClean="0"/>
              <a:t>Provide tools that create consistency </a:t>
            </a:r>
            <a:r>
              <a:rPr lang="en-US" sz="4000" dirty="0"/>
              <a:t>across </a:t>
            </a:r>
            <a:r>
              <a:rPr lang="en-US" sz="4000" dirty="0" smtClean="0"/>
              <a:t>proposals</a:t>
            </a:r>
          </a:p>
          <a:p>
            <a:r>
              <a:rPr lang="en-US" sz="4000" dirty="0" smtClean="0"/>
              <a:t>Leverage program review to reduce work for CTE departments in applying for Perkins funds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32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What’s driving this bus?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Accreditation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Program review content and details specific to CTE programs</a:t>
            </a:r>
          </a:p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CCCCO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compliance and reporting formats for Perkins funds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4000" b="1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Accreditation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Make sure we are documenting CTE activities in a standardized way</a:t>
            </a:r>
          </a:p>
          <a:p>
            <a:pPr lvl="1"/>
            <a:r>
              <a:rPr lang="en-US" dirty="0"/>
              <a:t>Faculty role (ten+1)</a:t>
            </a:r>
          </a:p>
          <a:p>
            <a:pPr lvl="1"/>
            <a:r>
              <a:rPr lang="en-US" dirty="0" smtClean="0"/>
              <a:t>Advisory committee membership list</a:t>
            </a:r>
          </a:p>
          <a:p>
            <a:pPr lvl="1"/>
            <a:r>
              <a:rPr lang="en-US" dirty="0" smtClean="0"/>
              <a:t>Advisory committee meeting agendas and minutes</a:t>
            </a:r>
          </a:p>
          <a:p>
            <a:pPr lvl="1"/>
            <a:r>
              <a:rPr lang="en-US" dirty="0" smtClean="0"/>
              <a:t>Implementation of changes based on advisories</a:t>
            </a:r>
          </a:p>
          <a:p>
            <a:pPr lvl="1"/>
            <a:r>
              <a:rPr lang="en-US" dirty="0" smtClean="0"/>
              <a:t>Review of currency and relevance of courses, degrees and certificates every two years</a:t>
            </a:r>
          </a:p>
        </p:txBody>
      </p:sp>
    </p:spTree>
    <p:extLst>
      <p:ext uri="{BB962C8B-B14F-4D97-AF65-F5344CB8AC3E}">
        <p14:creationId xmlns:p14="http://schemas.microsoft.com/office/powerpoint/2010/main" val="42258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Program review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Be able to use language and data from program review in the Perkins internal application.</a:t>
            </a:r>
          </a:p>
          <a:p>
            <a:pPr lvl="1"/>
            <a:r>
              <a:rPr lang="en-US" dirty="0" smtClean="0"/>
              <a:t>Core Indicator reports and interpretation</a:t>
            </a:r>
          </a:p>
          <a:p>
            <a:pPr lvl="1"/>
            <a:r>
              <a:rPr lang="en-US" dirty="0" smtClean="0"/>
              <a:t>Labor market data</a:t>
            </a:r>
          </a:p>
          <a:p>
            <a:pPr lvl="1"/>
            <a:r>
              <a:rPr lang="en-US" dirty="0" smtClean="0"/>
              <a:t>Competitive programs in the region</a:t>
            </a:r>
          </a:p>
          <a:p>
            <a:pPr lvl="1"/>
            <a:r>
              <a:rPr lang="en-US" dirty="0" smtClean="0"/>
              <a:t>Documentation of required biannual advisory meetings and input from advisors</a:t>
            </a:r>
          </a:p>
          <a:p>
            <a:pPr lvl="1"/>
            <a:r>
              <a:rPr lang="en-US" dirty="0" smtClean="0"/>
              <a:t>Documentation of internal assessments (SLOs, PLOs, currency &amp; relevance)</a:t>
            </a:r>
          </a:p>
          <a:p>
            <a:pPr lvl="1"/>
            <a:r>
              <a:rPr lang="en-US" dirty="0"/>
              <a:t>Identified </a:t>
            </a:r>
            <a:r>
              <a:rPr lang="en-US" dirty="0" smtClean="0"/>
              <a:t>areas for program improvement</a:t>
            </a:r>
          </a:p>
          <a:p>
            <a:pPr lvl="1"/>
            <a:r>
              <a:rPr lang="en-US" dirty="0" smtClean="0"/>
              <a:t>Plans for addressing those issues</a:t>
            </a:r>
          </a:p>
          <a:p>
            <a:pPr lvl="1"/>
            <a:r>
              <a:rPr lang="en-US" dirty="0" smtClean="0"/>
              <a:t>Resource requests and possible funding sources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19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Tell your 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current RFA does not have space for applicants to provide a simple narrative or executive summary.</a:t>
            </a:r>
          </a:p>
          <a:p>
            <a:r>
              <a:rPr lang="en-US" dirty="0" smtClean="0"/>
              <a:t>Statement of need</a:t>
            </a:r>
          </a:p>
          <a:p>
            <a:r>
              <a:rPr lang="en-US" dirty="0" smtClean="0"/>
              <a:t>Description of proposed project</a:t>
            </a:r>
          </a:p>
          <a:p>
            <a:r>
              <a:rPr lang="en-US" dirty="0" smtClean="0"/>
              <a:t>Anticipated outcomes</a:t>
            </a:r>
          </a:p>
          <a:p>
            <a:r>
              <a:rPr lang="en-US" dirty="0" smtClean="0"/>
              <a:t>How outcomes will be measured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CCCCO Compliance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Make our internal application correspond to  CCCCO requirements for our local application and reporting</a:t>
            </a:r>
          </a:p>
          <a:p>
            <a:pPr lvl="1"/>
            <a:r>
              <a:rPr lang="en-US" dirty="0" smtClean="0"/>
              <a:t>What information requested on our internal application</a:t>
            </a:r>
          </a:p>
          <a:p>
            <a:pPr lvl="1"/>
            <a:r>
              <a:rPr lang="en-US" dirty="0" smtClean="0"/>
              <a:t>Format of information on the application</a:t>
            </a:r>
          </a:p>
          <a:p>
            <a:pPr lvl="1"/>
            <a:r>
              <a:rPr lang="en-US" dirty="0" smtClean="0"/>
              <a:t>Accountability for outcomes and quarterly progress reporting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208</TotalTime>
  <Words>631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CTE Committee Meeting</vt:lpstr>
      <vt:lpstr>What works with our current internal Perkins allocation process?</vt:lpstr>
      <vt:lpstr>What is not working so well?</vt:lpstr>
      <vt:lpstr>The goal</vt:lpstr>
      <vt:lpstr>What’s driving this bus?</vt:lpstr>
      <vt:lpstr>Accreditation</vt:lpstr>
      <vt:lpstr>Program review</vt:lpstr>
      <vt:lpstr>Tell your story…</vt:lpstr>
      <vt:lpstr>CCCCO Compliance</vt:lpstr>
      <vt:lpstr>The Perkins local online application is based on TOP code</vt:lpstr>
      <vt:lpstr>PowerPoint Presentation</vt:lpstr>
      <vt:lpstr>PowerPoint Presentation</vt:lpstr>
      <vt:lpstr>PowerPoint Presentation</vt:lpstr>
      <vt:lpstr>The Perkins local online application, continued</vt:lpstr>
      <vt:lpstr>The Perkins local online application, narrative Question 1</vt:lpstr>
      <vt:lpstr>The Perkins local online application, narrative Question 2</vt:lpstr>
      <vt:lpstr>PowerPoint Presentation</vt:lpstr>
      <vt:lpstr>The Perkins local online application, narrative Question 3</vt:lpstr>
      <vt:lpstr>Proposed improvements</vt:lpstr>
      <vt:lpstr>Let’s discuss…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L. Miller</dc:creator>
  <cp:lastModifiedBy>setup</cp:lastModifiedBy>
  <cp:revision>28</cp:revision>
  <dcterms:created xsi:type="dcterms:W3CDTF">2006-08-16T00:00:00Z</dcterms:created>
  <dcterms:modified xsi:type="dcterms:W3CDTF">2014-08-27T19:28:59Z</dcterms:modified>
</cp:coreProperties>
</file>