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4"/>
    <p:sldMasterId id="2147483648" r:id="rId5"/>
  </p:sldMasterIdLst>
  <p:notesMasterIdLst>
    <p:notesMasterId r:id="rId15"/>
  </p:notesMasterIdLst>
  <p:handoutMasterIdLst>
    <p:handoutMasterId r:id="rId16"/>
  </p:handoutMasterIdLst>
  <p:sldIdLst>
    <p:sldId id="335" r:id="rId6"/>
    <p:sldId id="336" r:id="rId7"/>
    <p:sldId id="348" r:id="rId8"/>
    <p:sldId id="352" r:id="rId9"/>
    <p:sldId id="351" r:id="rId10"/>
    <p:sldId id="339" r:id="rId11"/>
    <p:sldId id="344" r:id="rId12"/>
    <p:sldId id="353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22C8B-69B5-436A-B43F-898AC0C896C0}" v="12" dt="2025-04-17T18:49:26.40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394" autoAdjust="0"/>
  </p:normalViewPr>
  <p:slideViewPr>
    <p:cSldViewPr snapToGrid="0">
      <p:cViewPr varScale="1">
        <p:scale>
          <a:sx n="44" d="100"/>
          <a:sy n="44" d="100"/>
        </p:scale>
        <p:origin x="60" y="127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Corry" userId="d98e163a-2bc4-4d92-950a-5cc5fb739475" providerId="ADAL" clId="{3D722C8B-69B5-436A-B43F-898AC0C896C0}"/>
    <pc:docChg chg="undo custSel addSld delSld modSld sldOrd addMainMaster modMainMaster">
      <pc:chgData name="Megan Corry" userId="d98e163a-2bc4-4d92-950a-5cc5fb739475" providerId="ADAL" clId="{3D722C8B-69B5-436A-B43F-898AC0C896C0}" dt="2025-04-17T18:49:42.637" v="1284" actId="14100"/>
      <pc:docMkLst>
        <pc:docMk/>
      </pc:docMkLst>
      <pc:sldChg chg="modSp mod">
        <pc:chgData name="Megan Corry" userId="d98e163a-2bc4-4d92-950a-5cc5fb739475" providerId="ADAL" clId="{3D722C8B-69B5-436A-B43F-898AC0C896C0}" dt="2025-04-17T16:57:31.788" v="285" actId="20577"/>
        <pc:sldMkLst>
          <pc:docMk/>
          <pc:sldMk cId="582749365" sldId="336"/>
        </pc:sldMkLst>
        <pc:spChg chg="mod">
          <ac:chgData name="Megan Corry" userId="d98e163a-2bc4-4d92-950a-5cc5fb739475" providerId="ADAL" clId="{3D722C8B-69B5-436A-B43F-898AC0C896C0}" dt="2025-04-17T16:57:31.788" v="285" actId="20577"/>
          <ac:spMkLst>
            <pc:docMk/>
            <pc:sldMk cId="582749365" sldId="336"/>
            <ac:spMk id="7" creationId="{70B4EC43-20C2-1DA5-646B-B8D26CF7D003}"/>
          </ac:spMkLst>
        </pc:spChg>
      </pc:sldChg>
      <pc:sldChg chg="addSp modSp mod modClrScheme chgLayout">
        <pc:chgData name="Megan Corry" userId="d98e163a-2bc4-4d92-950a-5cc5fb739475" providerId="ADAL" clId="{3D722C8B-69B5-436A-B43F-898AC0C896C0}" dt="2025-04-17T18:14:22.523" v="919" actId="20577"/>
        <pc:sldMkLst>
          <pc:docMk/>
          <pc:sldMk cId="2099008355" sldId="339"/>
        </pc:sldMkLst>
        <pc:spChg chg="mod">
          <ac:chgData name="Megan Corry" userId="d98e163a-2bc4-4d92-950a-5cc5fb739475" providerId="ADAL" clId="{3D722C8B-69B5-436A-B43F-898AC0C896C0}" dt="2025-04-17T17:04:28.638" v="308" actId="26606"/>
          <ac:spMkLst>
            <pc:docMk/>
            <pc:sldMk cId="2099008355" sldId="339"/>
            <ac:spMk id="2" creationId="{C05D45BD-5B25-B32E-F712-18F18E7168E7}"/>
          </ac:spMkLst>
        </pc:spChg>
        <pc:spChg chg="mod ord">
          <ac:chgData name="Megan Corry" userId="d98e163a-2bc4-4d92-950a-5cc5fb739475" providerId="ADAL" clId="{3D722C8B-69B5-436A-B43F-898AC0C896C0}" dt="2025-04-17T17:04:28.638" v="308" actId="26606"/>
          <ac:spMkLst>
            <pc:docMk/>
            <pc:sldMk cId="2099008355" sldId="339"/>
            <ac:spMk id="3" creationId="{95D7C9F2-EB2A-D57B-0D06-69B87C19A3A9}"/>
          </ac:spMkLst>
        </pc:spChg>
        <pc:spChg chg="mod">
          <ac:chgData name="Megan Corry" userId="d98e163a-2bc4-4d92-950a-5cc5fb739475" providerId="ADAL" clId="{3D722C8B-69B5-436A-B43F-898AC0C896C0}" dt="2025-04-17T18:14:22.523" v="919" actId="20577"/>
          <ac:spMkLst>
            <pc:docMk/>
            <pc:sldMk cId="2099008355" sldId="339"/>
            <ac:spMk id="4" creationId="{B931AA74-1B85-8980-9816-4DAB721C1BE4}"/>
          </ac:spMkLst>
        </pc:spChg>
        <pc:picChg chg="add mod">
          <ac:chgData name="Megan Corry" userId="d98e163a-2bc4-4d92-950a-5cc5fb739475" providerId="ADAL" clId="{3D722C8B-69B5-436A-B43F-898AC0C896C0}" dt="2025-04-17T17:04:43.925" v="312" actId="1076"/>
          <ac:picMkLst>
            <pc:docMk/>
            <pc:sldMk cId="2099008355" sldId="339"/>
            <ac:picMk id="5" creationId="{2A089E6F-E119-3CD4-22BB-1D8AAA0B1E83}"/>
          </ac:picMkLst>
        </pc:picChg>
      </pc:sldChg>
      <pc:sldChg chg="del">
        <pc:chgData name="Megan Corry" userId="d98e163a-2bc4-4d92-950a-5cc5fb739475" providerId="ADAL" clId="{3D722C8B-69B5-436A-B43F-898AC0C896C0}" dt="2025-04-17T16:55:32.138" v="181" actId="47"/>
        <pc:sldMkLst>
          <pc:docMk/>
          <pc:sldMk cId="4043390973" sldId="340"/>
        </pc:sldMkLst>
      </pc:sldChg>
      <pc:sldChg chg="del">
        <pc:chgData name="Megan Corry" userId="d98e163a-2bc4-4d92-950a-5cc5fb739475" providerId="ADAL" clId="{3D722C8B-69B5-436A-B43F-898AC0C896C0}" dt="2025-04-17T16:55:34.687" v="182" actId="47"/>
        <pc:sldMkLst>
          <pc:docMk/>
          <pc:sldMk cId="1041471105" sldId="341"/>
        </pc:sldMkLst>
      </pc:sldChg>
      <pc:sldChg chg="del">
        <pc:chgData name="Megan Corry" userId="d98e163a-2bc4-4d92-950a-5cc5fb739475" providerId="ADAL" clId="{3D722C8B-69B5-436A-B43F-898AC0C896C0}" dt="2025-04-17T16:55:36.254" v="183" actId="47"/>
        <pc:sldMkLst>
          <pc:docMk/>
          <pc:sldMk cId="812209034" sldId="342"/>
        </pc:sldMkLst>
      </pc:sldChg>
      <pc:sldChg chg="del">
        <pc:chgData name="Megan Corry" userId="d98e163a-2bc4-4d92-950a-5cc5fb739475" providerId="ADAL" clId="{3D722C8B-69B5-436A-B43F-898AC0C896C0}" dt="2025-04-17T16:55:39.554" v="184" actId="47"/>
        <pc:sldMkLst>
          <pc:docMk/>
          <pc:sldMk cId="3813948168" sldId="343"/>
        </pc:sldMkLst>
      </pc:sldChg>
      <pc:sldChg chg="addSp delSp modSp mod">
        <pc:chgData name="Megan Corry" userId="d98e163a-2bc4-4d92-950a-5cc5fb739475" providerId="ADAL" clId="{3D722C8B-69B5-436A-B43F-898AC0C896C0}" dt="2025-04-17T18:21:09.883" v="1083" actId="20577"/>
        <pc:sldMkLst>
          <pc:docMk/>
          <pc:sldMk cId="3119264358" sldId="344"/>
        </pc:sldMkLst>
        <pc:spChg chg="mod">
          <ac:chgData name="Megan Corry" userId="d98e163a-2bc4-4d92-950a-5cc5fb739475" providerId="ADAL" clId="{3D722C8B-69B5-436A-B43F-898AC0C896C0}" dt="2025-04-17T18:14:45.691" v="937" actId="20577"/>
          <ac:spMkLst>
            <pc:docMk/>
            <pc:sldMk cId="3119264358" sldId="344"/>
            <ac:spMk id="2" creationId="{BAFB573E-D6D3-B0CD-C07C-459CD26AF0D2}"/>
          </ac:spMkLst>
        </pc:spChg>
        <pc:spChg chg="mod">
          <ac:chgData name="Megan Corry" userId="d98e163a-2bc4-4d92-950a-5cc5fb739475" providerId="ADAL" clId="{3D722C8B-69B5-436A-B43F-898AC0C896C0}" dt="2025-04-17T18:21:09.883" v="1083" actId="20577"/>
          <ac:spMkLst>
            <pc:docMk/>
            <pc:sldMk cId="3119264358" sldId="344"/>
            <ac:spMk id="3" creationId="{681FD557-D53B-0844-8823-CB23872487AF}"/>
          </ac:spMkLst>
        </pc:spChg>
        <pc:spChg chg="add del mod">
          <ac:chgData name="Megan Corry" userId="d98e163a-2bc4-4d92-950a-5cc5fb739475" providerId="ADAL" clId="{3D722C8B-69B5-436A-B43F-898AC0C896C0}" dt="2025-04-17T18:18:06.780" v="1027" actId="478"/>
          <ac:spMkLst>
            <pc:docMk/>
            <pc:sldMk cId="3119264358" sldId="344"/>
            <ac:spMk id="7" creationId="{7B61DA1E-F2B2-5237-A79C-8C26324C1D7D}"/>
          </ac:spMkLst>
        </pc:spChg>
        <pc:graphicFrameChg chg="del modGraphic">
          <ac:chgData name="Megan Corry" userId="d98e163a-2bc4-4d92-950a-5cc5fb739475" providerId="ADAL" clId="{3D722C8B-69B5-436A-B43F-898AC0C896C0}" dt="2025-04-17T18:15:17.664" v="988" actId="478"/>
          <ac:graphicFrameMkLst>
            <pc:docMk/>
            <pc:sldMk cId="3119264358" sldId="344"/>
            <ac:graphicFrameMk id="6" creationId="{0F79245D-314F-2B78-AB57-5196A89AD1B0}"/>
          </ac:graphicFrameMkLst>
        </pc:graphicFrameChg>
      </pc:sldChg>
      <pc:sldChg chg="del">
        <pc:chgData name="Megan Corry" userId="d98e163a-2bc4-4d92-950a-5cc5fb739475" providerId="ADAL" clId="{3D722C8B-69B5-436A-B43F-898AC0C896C0}" dt="2025-04-17T18:18:56.988" v="1079" actId="47"/>
        <pc:sldMkLst>
          <pc:docMk/>
          <pc:sldMk cId="1684465119" sldId="345"/>
        </pc:sldMkLst>
      </pc:sldChg>
      <pc:sldChg chg="del">
        <pc:chgData name="Megan Corry" userId="d98e163a-2bc4-4d92-950a-5cc5fb739475" providerId="ADAL" clId="{3D722C8B-69B5-436A-B43F-898AC0C896C0}" dt="2025-04-17T16:55:46.305" v="185" actId="47"/>
        <pc:sldMkLst>
          <pc:docMk/>
          <pc:sldMk cId="2981044871" sldId="346"/>
        </pc:sldMkLst>
      </pc:sldChg>
      <pc:sldChg chg="modSp mod">
        <pc:chgData name="Megan Corry" userId="d98e163a-2bc4-4d92-950a-5cc5fb739475" providerId="ADAL" clId="{3D722C8B-69B5-436A-B43F-898AC0C896C0}" dt="2025-04-17T18:19:14.388" v="1080" actId="255"/>
        <pc:sldMkLst>
          <pc:docMk/>
          <pc:sldMk cId="3493061142" sldId="347"/>
        </pc:sldMkLst>
        <pc:spChg chg="mod">
          <ac:chgData name="Megan Corry" userId="d98e163a-2bc4-4d92-950a-5cc5fb739475" providerId="ADAL" clId="{3D722C8B-69B5-436A-B43F-898AC0C896C0}" dt="2025-04-17T16:55:53.404" v="194" actId="20577"/>
          <ac:spMkLst>
            <pc:docMk/>
            <pc:sldMk cId="3493061142" sldId="347"/>
            <ac:spMk id="2" creationId="{EF7E8D25-D403-2E2B-50DA-B21A0500AB0E}"/>
          </ac:spMkLst>
        </pc:spChg>
        <pc:spChg chg="mod">
          <ac:chgData name="Megan Corry" userId="d98e163a-2bc4-4d92-950a-5cc5fb739475" providerId="ADAL" clId="{3D722C8B-69B5-436A-B43F-898AC0C896C0}" dt="2025-04-17T18:19:14.388" v="1080" actId="255"/>
          <ac:spMkLst>
            <pc:docMk/>
            <pc:sldMk cId="3493061142" sldId="347"/>
            <ac:spMk id="3" creationId="{1EC6DB3D-3AE2-9478-3245-FE2F98B96EC7}"/>
          </ac:spMkLst>
        </pc:spChg>
      </pc:sldChg>
      <pc:sldChg chg="modSp mod ord">
        <pc:chgData name="Megan Corry" userId="d98e163a-2bc4-4d92-950a-5cc5fb739475" providerId="ADAL" clId="{3D722C8B-69B5-436A-B43F-898AC0C896C0}" dt="2025-04-17T18:02:55.458" v="683" actId="20577"/>
        <pc:sldMkLst>
          <pc:docMk/>
          <pc:sldMk cId="1945963289" sldId="348"/>
        </pc:sldMkLst>
        <pc:spChg chg="mod">
          <ac:chgData name="Megan Corry" userId="d98e163a-2bc4-4d92-950a-5cc5fb739475" providerId="ADAL" clId="{3D722C8B-69B5-436A-B43F-898AC0C896C0}" dt="2025-04-17T18:02:55.458" v="683" actId="20577"/>
          <ac:spMkLst>
            <pc:docMk/>
            <pc:sldMk cId="1945963289" sldId="348"/>
            <ac:spMk id="3" creationId="{E7953B60-3DE3-FC98-12F3-1F488C91CF49}"/>
          </ac:spMkLst>
        </pc:spChg>
      </pc:sldChg>
      <pc:sldChg chg="add del">
        <pc:chgData name="Megan Corry" userId="d98e163a-2bc4-4d92-950a-5cc5fb739475" providerId="ADAL" clId="{3D722C8B-69B5-436A-B43F-898AC0C896C0}" dt="2025-04-17T17:00:54.671" v="298" actId="47"/>
        <pc:sldMkLst>
          <pc:docMk/>
          <pc:sldMk cId="403544679" sldId="349"/>
        </pc:sldMkLst>
      </pc:sldChg>
      <pc:sldChg chg="modSp add del mod ord">
        <pc:chgData name="Megan Corry" userId="d98e163a-2bc4-4d92-950a-5cc5fb739475" providerId="ADAL" clId="{3D722C8B-69B5-436A-B43F-898AC0C896C0}" dt="2025-04-17T18:41:09.937" v="1084" actId="47"/>
        <pc:sldMkLst>
          <pc:docMk/>
          <pc:sldMk cId="2268883546" sldId="350"/>
        </pc:sldMkLst>
        <pc:spChg chg="mod">
          <ac:chgData name="Megan Corry" userId="d98e163a-2bc4-4d92-950a-5cc5fb739475" providerId="ADAL" clId="{3D722C8B-69B5-436A-B43F-898AC0C896C0}" dt="2025-04-17T18:15:56.274" v="1020" actId="20577"/>
          <ac:spMkLst>
            <pc:docMk/>
            <pc:sldMk cId="2268883546" sldId="350"/>
            <ac:spMk id="2" creationId="{53089FDD-3E02-85A3-DAC7-A0B98CCCD6DC}"/>
          </ac:spMkLst>
        </pc:spChg>
        <pc:spChg chg="mod">
          <ac:chgData name="Megan Corry" userId="d98e163a-2bc4-4d92-950a-5cc5fb739475" providerId="ADAL" clId="{3D722C8B-69B5-436A-B43F-898AC0C896C0}" dt="2025-04-17T18:16:39.328" v="1026" actId="255"/>
          <ac:spMkLst>
            <pc:docMk/>
            <pc:sldMk cId="2268883546" sldId="350"/>
            <ac:spMk id="3" creationId="{876FE5A9-8C63-790C-7408-27C2BCD01E55}"/>
          </ac:spMkLst>
        </pc:spChg>
        <pc:picChg chg="mod">
          <ac:chgData name="Megan Corry" userId="d98e163a-2bc4-4d92-950a-5cc5fb739475" providerId="ADAL" clId="{3D722C8B-69B5-436A-B43F-898AC0C896C0}" dt="2025-04-17T18:16:18.251" v="1024" actId="1076"/>
          <ac:picMkLst>
            <pc:docMk/>
            <pc:sldMk cId="2268883546" sldId="350"/>
            <ac:picMk id="58" creationId="{777F4619-47F4-4176-A46A-F64F29F73C82}"/>
          </ac:picMkLst>
        </pc:picChg>
      </pc:sldChg>
      <pc:sldChg chg="modSp add mod">
        <pc:chgData name="Megan Corry" userId="d98e163a-2bc4-4d92-950a-5cc5fb739475" providerId="ADAL" clId="{3D722C8B-69B5-436A-B43F-898AC0C896C0}" dt="2025-04-17T17:55:44.681" v="680" actId="20577"/>
        <pc:sldMkLst>
          <pc:docMk/>
          <pc:sldMk cId="85420993" sldId="351"/>
        </pc:sldMkLst>
        <pc:spChg chg="mod">
          <ac:chgData name="Megan Corry" userId="d98e163a-2bc4-4d92-950a-5cc5fb739475" providerId="ADAL" clId="{3D722C8B-69B5-436A-B43F-898AC0C896C0}" dt="2025-04-17T17:55:44.681" v="680" actId="20577"/>
          <ac:spMkLst>
            <pc:docMk/>
            <pc:sldMk cId="85420993" sldId="351"/>
            <ac:spMk id="3" creationId="{4E519E1B-1467-5BF9-2C17-C0D32C485D5C}"/>
          </ac:spMkLst>
        </pc:spChg>
      </pc:sldChg>
      <pc:sldChg chg="add ord">
        <pc:chgData name="Megan Corry" userId="d98e163a-2bc4-4d92-950a-5cc5fb739475" providerId="ADAL" clId="{3D722C8B-69B5-436A-B43F-898AC0C896C0}" dt="2025-04-17T17:05:00.906" v="314"/>
        <pc:sldMkLst>
          <pc:docMk/>
          <pc:sldMk cId="263967666" sldId="352"/>
        </pc:sldMkLst>
      </pc:sldChg>
      <pc:sldChg chg="modSp add del mod ord">
        <pc:chgData name="Megan Corry" userId="d98e163a-2bc4-4d92-950a-5cc5fb739475" providerId="ADAL" clId="{3D722C8B-69B5-436A-B43F-898AC0C896C0}" dt="2025-04-17T18:16:06.552" v="1021" actId="47"/>
        <pc:sldMkLst>
          <pc:docMk/>
          <pc:sldMk cId="3211832802" sldId="353"/>
        </pc:sldMkLst>
        <pc:spChg chg="mod">
          <ac:chgData name="Megan Corry" userId="d98e163a-2bc4-4d92-950a-5cc5fb739475" providerId="ADAL" clId="{3D722C8B-69B5-436A-B43F-898AC0C896C0}" dt="2025-04-17T17:02:56.804" v="304" actId="14100"/>
          <ac:spMkLst>
            <pc:docMk/>
            <pc:sldMk cId="3211832802" sldId="353"/>
            <ac:spMk id="3" creationId="{2C05BB6D-A9F2-7CB7-C96F-A5D20A59BC0F}"/>
          </ac:spMkLst>
        </pc:spChg>
      </pc:sldChg>
      <pc:sldChg chg="addSp delSp modSp new mod modClrScheme chgLayout">
        <pc:chgData name="Megan Corry" userId="d98e163a-2bc4-4d92-950a-5cc5fb739475" providerId="ADAL" clId="{3D722C8B-69B5-436A-B43F-898AC0C896C0}" dt="2025-04-17T18:49:42.637" v="1284" actId="14100"/>
        <pc:sldMkLst>
          <pc:docMk/>
          <pc:sldMk cId="3418104266" sldId="353"/>
        </pc:sldMkLst>
        <pc:spChg chg="mod">
          <ac:chgData name="Megan Corry" userId="d98e163a-2bc4-4d92-950a-5cc5fb739475" providerId="ADAL" clId="{3D722C8B-69B5-436A-B43F-898AC0C896C0}" dt="2025-04-17T18:49:42.154" v="1283" actId="26606"/>
          <ac:spMkLst>
            <pc:docMk/>
            <pc:sldMk cId="3418104266" sldId="353"/>
            <ac:spMk id="2" creationId="{68C4C915-1B1C-A62C-54ED-3D1B09052AC0}"/>
          </ac:spMkLst>
        </pc:spChg>
        <pc:spChg chg="mod">
          <ac:chgData name="Megan Corry" userId="d98e163a-2bc4-4d92-950a-5cc5fb739475" providerId="ADAL" clId="{3D722C8B-69B5-436A-B43F-898AC0C896C0}" dt="2025-04-17T18:49:42.154" v="1283" actId="26606"/>
          <ac:spMkLst>
            <pc:docMk/>
            <pc:sldMk cId="3418104266" sldId="353"/>
            <ac:spMk id="3" creationId="{9CBB5B40-FD2D-EBC4-F48C-A18A234569E0}"/>
          </ac:spMkLst>
        </pc:spChg>
        <pc:spChg chg="del">
          <ac:chgData name="Megan Corry" userId="d98e163a-2bc4-4d92-950a-5cc5fb739475" providerId="ADAL" clId="{3D722C8B-69B5-436A-B43F-898AC0C896C0}" dt="2025-04-17T18:49:26.404" v="1276"/>
          <ac:spMkLst>
            <pc:docMk/>
            <pc:sldMk cId="3418104266" sldId="353"/>
            <ac:spMk id="4" creationId="{B5BC0B81-6F98-C772-3BE7-DF47819972BA}"/>
          </ac:spMkLst>
        </pc:spChg>
        <pc:spChg chg="mod">
          <ac:chgData name="Megan Corry" userId="d98e163a-2bc4-4d92-950a-5cc5fb739475" providerId="ADAL" clId="{3D722C8B-69B5-436A-B43F-898AC0C896C0}" dt="2025-04-17T18:49:42.154" v="1283" actId="26606"/>
          <ac:spMkLst>
            <pc:docMk/>
            <pc:sldMk cId="3418104266" sldId="353"/>
            <ac:spMk id="5" creationId="{E50EF7A1-8C09-03DD-7E33-CA58AFAF794F}"/>
          </ac:spMkLst>
        </pc:spChg>
        <pc:picChg chg="add mod ord">
          <ac:chgData name="Megan Corry" userId="d98e163a-2bc4-4d92-950a-5cc5fb739475" providerId="ADAL" clId="{3D722C8B-69B5-436A-B43F-898AC0C896C0}" dt="2025-04-17T18:49:42.637" v="1284" actId="14100"/>
          <ac:picMkLst>
            <pc:docMk/>
            <pc:sldMk cId="3418104266" sldId="353"/>
            <ac:picMk id="7" creationId="{037BA955-19C5-54DD-CDF0-2C948A0EE0BC}"/>
          </ac:picMkLst>
        </pc:picChg>
      </pc:sldChg>
      <pc:sldChg chg="add del">
        <pc:chgData name="Megan Corry" userId="d98e163a-2bc4-4d92-950a-5cc5fb739475" providerId="ADAL" clId="{3D722C8B-69B5-436A-B43F-898AC0C896C0}" dt="2025-04-17T17:14:23.188" v="317" actId="47"/>
        <pc:sldMkLst>
          <pc:docMk/>
          <pc:sldMk cId="1420821938" sldId="354"/>
        </pc:sldMkLst>
      </pc:sldChg>
      <pc:sldMasterChg chg="add addSldLayout">
        <pc:chgData name="Megan Corry" userId="d98e163a-2bc4-4d92-950a-5cc5fb739475" providerId="ADAL" clId="{3D722C8B-69B5-436A-B43F-898AC0C896C0}" dt="2025-04-17T16:59:43.854" v="286" actId="27028"/>
        <pc:sldMasterMkLst>
          <pc:docMk/>
          <pc:sldMasterMk cId="1220422675" sldId="2147483648"/>
        </pc:sldMasterMkLst>
        <pc:sldLayoutChg chg="add">
          <pc:chgData name="Megan Corry" userId="d98e163a-2bc4-4d92-950a-5cc5fb739475" providerId="ADAL" clId="{3D722C8B-69B5-436A-B43F-898AC0C896C0}" dt="2025-04-17T16:59:43.854" v="286" actId="27028"/>
          <pc:sldLayoutMkLst>
            <pc:docMk/>
            <pc:sldMasterMk cId="1220422675" sldId="2147483648"/>
            <pc:sldLayoutMk cId="3818450297" sldId="2147483650"/>
          </pc:sldLayoutMkLst>
        </pc:sldLayoutChg>
      </pc:sldMasterChg>
      <pc:sldMasterChg chg="replId">
        <pc:chgData name="Megan Corry" userId="d98e163a-2bc4-4d92-950a-5cc5fb739475" providerId="ADAL" clId="{3D722C8B-69B5-436A-B43F-898AC0C896C0}" dt="2025-04-17T16:59:43.854" v="286" actId="27028"/>
        <pc:sldMasterMkLst>
          <pc:docMk/>
          <pc:sldMasterMk cId="2464305198" sldId="2147483706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88F5-84BB-3347-86A0-EB69DA804A2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0671-87B2-F047-A09A-47BE4395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88F5-84BB-3347-86A0-EB69DA804A2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0671-87B2-F047-A09A-47BE4395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sf.edu/sites/default/files/2021/document/bp-6-30.pdf" TargetMode="External"/><Relationship Id="rId2" Type="http://schemas.openxmlformats.org/officeDocument/2006/relationships/hyperlink" Target="https://govt.westlaw.com/calregs/Document/I629435824C6911EC93A8000D3A7C4BC3?viewType=FullText&amp;originationContext=documenttoc&amp;transitionType=CategoryPageItem&amp;contextData=(sc.Default)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accjc.org/wp-content/uploads/Policy-on-Credit-for-Prior-Learning.pdf" TargetMode="External"/><Relationship Id="rId5" Type="http://schemas.openxmlformats.org/officeDocument/2006/relationships/hyperlink" Target="https://www.ccsf.edu/sites/default/files/2024/document/academic-policies-and-procedures-2024-25.pdf" TargetMode="External"/><Relationship Id="rId4" Type="http://schemas.openxmlformats.org/officeDocument/2006/relationships/hyperlink" Target="https://www.ccsf.edu/sites/default/files/2021/document/ap-6-3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f.edu/cpl" TargetMode="External"/><Relationship Id="rId2" Type="http://schemas.openxmlformats.org/officeDocument/2006/relationships/hyperlink" Target="https://map.rccd.edu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f.edu/cpl" TargetMode="External"/><Relationship Id="rId2" Type="http://schemas.openxmlformats.org/officeDocument/2006/relationships/hyperlink" Target="mailto:cpl@ccsf.edu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</p:spPr>
        <p:txBody>
          <a:bodyPr/>
          <a:lstStyle/>
          <a:p>
            <a:r>
              <a:rPr lang="en-US" dirty="0"/>
              <a:t>CPL update</a:t>
            </a:r>
            <a:br>
              <a:rPr lang="en-US" dirty="0"/>
            </a:br>
            <a:r>
              <a:rPr lang="en-US" dirty="0"/>
              <a:t>4/17/25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 dirty="0"/>
              <a:t>The Team</a:t>
            </a:r>
          </a:p>
          <a:p>
            <a:r>
              <a:rPr lang="en-US" dirty="0"/>
              <a:t>Where we have been</a:t>
            </a:r>
          </a:p>
          <a:p>
            <a:r>
              <a:rPr lang="en-US" dirty="0"/>
              <a:t>What we are up to</a:t>
            </a:r>
          </a:p>
          <a:p>
            <a:r>
              <a:rPr lang="en-US" dirty="0"/>
              <a:t>Discussion of CPL as</a:t>
            </a:r>
          </a:p>
          <a:p>
            <a:pPr lvl="1"/>
            <a:r>
              <a:rPr lang="en-US" dirty="0"/>
              <a:t>Equity lever</a:t>
            </a:r>
          </a:p>
          <a:p>
            <a:pPr lvl="1"/>
            <a:r>
              <a:rPr lang="en-US" dirty="0"/>
              <a:t>Enrollment strategy</a:t>
            </a:r>
          </a:p>
          <a:p>
            <a:pPr lvl="1"/>
            <a:r>
              <a:rPr lang="en-US" dirty="0"/>
              <a:t>Completion pathway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5C37-FB9A-1E49-E369-6EE1AC3A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STRIKE team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53B60-3DE3-FC98-12F3-1F488C91CF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Faculty CPL coordinator/MAP ambassador (0.2 NI)</a:t>
            </a:r>
          </a:p>
          <a:p>
            <a:r>
              <a:rPr lang="en-US" dirty="0"/>
              <a:t>Counseling faculty (0.2 NI)</a:t>
            </a:r>
          </a:p>
          <a:p>
            <a:r>
              <a:rPr lang="en-US" dirty="0"/>
              <a:t>A&amp;R team </a:t>
            </a:r>
          </a:p>
          <a:p>
            <a:r>
              <a:rPr lang="en-US" dirty="0"/>
              <a:t>Veterans Resource Center staff and counseling faculty</a:t>
            </a:r>
          </a:p>
          <a:p>
            <a:r>
              <a:rPr lang="en-US" dirty="0"/>
              <a:t>Articulations Officer (AO)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College groups: AS, faculty, curriculum committee, students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BE2BF-3552-39C5-34C6-89CA5651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6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1DD4-F4E7-1CE0-FEAE-283437E4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 </a:t>
            </a:r>
            <a:r>
              <a:rPr lang="en-US" sz="3600" b="0" i="0" dirty="0">
                <a:solidFill>
                  <a:srgbClr val="252525"/>
                </a:solidFill>
                <a:effectLst/>
                <a:latin typeface="+mn-lt"/>
              </a:rPr>
              <a:t>§ 55050 Credit for Prior Learning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4EAD3-E906-080E-ED9E-67B71D076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212121"/>
                </a:solidFill>
                <a:effectLst/>
              </a:rPr>
              <a:t>(j) The policies and procedures adopted by the governing board of a community college district pursuant to this section shall require that a student, </a:t>
            </a:r>
            <a:r>
              <a:rPr lang="en-US" sz="2400" b="0" i="0" dirty="0">
                <a:solidFill>
                  <a:srgbClr val="C00000"/>
                </a:solidFill>
                <a:effectLst/>
              </a:rPr>
              <a:t>upon completion of their educational plan pursuant to California Education Code Section 78212, </a:t>
            </a:r>
            <a:r>
              <a:rPr lang="en-US" sz="2400" b="1" i="0" dirty="0">
                <a:solidFill>
                  <a:srgbClr val="C00000"/>
                </a:solidFill>
                <a:effectLst/>
              </a:rPr>
              <a:t>shall be referred to the college's appropriate authority for assessment of prior learning </a:t>
            </a:r>
            <a:r>
              <a:rPr lang="en-US" sz="2400" b="0" i="0" dirty="0">
                <a:solidFill>
                  <a:srgbClr val="C00000"/>
                </a:solidFill>
                <a:effectLst/>
              </a:rPr>
              <a:t>if the student is a veteran or an active-duty member of the armed forces, holds industry-recognized credentials, or requests credit for a course based on their prior learning.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EC1F-5C28-57AD-8289-1DC556C7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19E1B-1467-5BF9-2C17-C0D32C485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9359"/>
            <a:ext cx="111301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4"/>
                </a:solidFill>
                <a:effectLst/>
                <a:latin typeface="SourceSans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Title 5, §55050 </a:t>
            </a:r>
            <a:endParaRPr lang="en-US" sz="1800" dirty="0">
              <a:solidFill>
                <a:schemeClr val="accent4"/>
              </a:solidFill>
              <a:effectLst/>
              <a:latin typeface="SourceSansPro"/>
            </a:endParaRPr>
          </a:p>
          <a:p>
            <a:pPr marL="0" indent="0">
              <a:buNone/>
            </a:pPr>
            <a:endParaRPr lang="en-US" sz="1800" dirty="0">
              <a:solidFill>
                <a:srgbClr val="0066B7"/>
              </a:solidFill>
              <a:effectLst/>
              <a:latin typeface="SourceSansPro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C00000"/>
                </a:solidFill>
                <a:effectLst/>
              </a:rPr>
              <a:t>The governing board of each community college district shall adopt and publish policies pertaining to CPL. </a:t>
            </a:r>
          </a:p>
          <a:p>
            <a:pPr marL="0" indent="0">
              <a:buNone/>
            </a:pPr>
            <a:r>
              <a:rPr lang="en-US" sz="2000" dirty="0">
                <a:effectLst/>
                <a:hlinkClick r:id="rId3"/>
              </a:rPr>
              <a:t>CCSF Board Policy 6.30 </a:t>
            </a:r>
            <a:r>
              <a:rPr lang="en-US" sz="2000" dirty="0">
                <a:effectLst/>
              </a:rPr>
              <a:t>and </a:t>
            </a:r>
            <a:r>
              <a:rPr lang="en-US" sz="2000" dirty="0">
                <a:effectLst/>
                <a:hlinkClick r:id="rId4"/>
              </a:rPr>
              <a:t>AP 6.30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C00000"/>
                </a:solidFill>
                <a:effectLst/>
              </a:rPr>
              <a:t>Policies shall be transparent and accessible to all stakeholders, published in at least college catalogs.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CCSF Catalog pgs. 499-501 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>
                <a:hlinkClick r:id="rId6"/>
              </a:rPr>
              <a:t>ACCJC Policy on Credit for Prior Learning, 2024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42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/>
          <a:p>
            <a:r>
              <a:rPr lang="en-US" dirty="0"/>
              <a:t>Where we’ve been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1828800"/>
            <a:ext cx="10381488" cy="46601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2020: BP 6.30/AP 6.30</a:t>
            </a:r>
          </a:p>
          <a:p>
            <a:r>
              <a:rPr lang="en-US" dirty="0"/>
              <a:t>2021: AS convened CPL faculty workgroup</a:t>
            </a:r>
          </a:p>
          <a:p>
            <a:r>
              <a:rPr lang="en-US" dirty="0"/>
              <a:t>2022: CPL faculty coordinator approved/assigned</a:t>
            </a:r>
          </a:p>
          <a:p>
            <a:r>
              <a:rPr lang="en-US" dirty="0"/>
              <a:t>2022-2023: CCSF in the statewide MAP cohort</a:t>
            </a:r>
          </a:p>
          <a:p>
            <a:r>
              <a:rPr lang="en-US" dirty="0"/>
              <a:t>2023-2024: </a:t>
            </a:r>
          </a:p>
          <a:p>
            <a:r>
              <a:rPr lang="en-US" dirty="0"/>
              <a:t>	Flex presentations (Oct/March), Curriculum committee, OOI/research</a:t>
            </a:r>
          </a:p>
          <a:p>
            <a:r>
              <a:rPr lang="en-US" dirty="0"/>
              <a:t>	Launched website and dedicated email, CPL petition through A&amp;R</a:t>
            </a:r>
          </a:p>
          <a:p>
            <a:r>
              <a:rPr lang="en-US" dirty="0"/>
              <a:t>	Issued first CPL (29 units to SFPD officer), JST uploads increased</a:t>
            </a:r>
          </a:p>
          <a:p>
            <a:r>
              <a:rPr lang="en-US" dirty="0"/>
              <a:t>2024-2025: </a:t>
            </a:r>
          </a:p>
          <a:p>
            <a:r>
              <a:rPr lang="en-US" dirty="0"/>
              <a:t>	Flex presentations (Oct/March)-focus on IC’s, Veteran JSTs, VRC student sessions</a:t>
            </a:r>
          </a:p>
          <a:p>
            <a:r>
              <a:rPr lang="en-US" dirty="0"/>
              <a:t>	MAP regional training on April 8, 2025: updated CCSF course list on CPL webpage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89E6F-E119-3CD4-22BB-1D8AAA0B1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32" y="369036"/>
            <a:ext cx="6766877" cy="165788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573E-D6D3-B0CD-C07C-459CD26A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/>
          <a:lstStyle/>
          <a:p>
            <a:r>
              <a:rPr lang="en-US" dirty="0"/>
              <a:t>What are we up to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FD557-D53B-0844-8823-CB23872487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59" y="2026920"/>
            <a:ext cx="10353859" cy="3901758"/>
          </a:xfrm>
        </p:spPr>
        <p:txBody>
          <a:bodyPr>
            <a:normAutofit/>
          </a:bodyPr>
          <a:lstStyle/>
          <a:p>
            <a:r>
              <a:rPr lang="en-US" sz="4000" b="1" dirty="0">
                <a:hlinkClick r:id="rId2"/>
              </a:rPr>
              <a:t>https://map.rccd.edu/</a:t>
            </a:r>
            <a:endParaRPr lang="en-US" sz="4000" b="1" dirty="0"/>
          </a:p>
          <a:p>
            <a:endParaRPr lang="en-US" sz="4000" b="1" dirty="0"/>
          </a:p>
          <a:p>
            <a:r>
              <a:rPr lang="en-US" sz="4000" b="1" dirty="0">
                <a:hlinkClick r:id="rId3"/>
              </a:rPr>
              <a:t>www.ccsf.edu/cpl</a:t>
            </a: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42E34-541A-0DF0-0999-C86F3925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C915-1B1C-A62C-54ED-3D1B0905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B5B40-FD2D-EBC4-F48C-A18A23456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59" y="2026920"/>
            <a:ext cx="3333627" cy="3901758"/>
          </a:xfrm>
        </p:spPr>
        <p:txBody>
          <a:bodyPr>
            <a:normAutofit/>
          </a:bodyPr>
          <a:lstStyle/>
          <a:p>
            <a:r>
              <a:rPr lang="en-US" sz="2400"/>
              <a:t>Veterans and military students JST evaluations</a:t>
            </a:r>
          </a:p>
          <a:p>
            <a:r>
              <a:rPr lang="en-US" sz="2400"/>
              <a:t>Statewide faculty workgroups </a:t>
            </a:r>
          </a:p>
          <a:p>
            <a:r>
              <a:rPr lang="en-US" sz="2400"/>
              <a:t>Target local industry partners in EMS and public safety – AS degree completion</a:t>
            </a:r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7BA955-19C5-54DD-CDF0-2C948A0EE0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25963" y="2366963"/>
            <a:ext cx="6767512" cy="322262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EF7A1-8C09-03DD-7E33-CA58AFAF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0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cpl@ccsf.edu</a:t>
            </a:r>
            <a:endParaRPr lang="en-US" sz="2400" dirty="0"/>
          </a:p>
          <a:p>
            <a:r>
              <a:rPr lang="en-US" sz="2400" dirty="0"/>
              <a:t>Webpage: </a:t>
            </a:r>
            <a:r>
              <a:rPr lang="en-US" sz="2400" dirty="0">
                <a:hlinkClick r:id="rId3"/>
              </a:rPr>
              <a:t>www.ccsf.edu/cpl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Architecture pitch deck</Template>
  <TotalTime>123</TotalTime>
  <Words>405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Next LT Pro Light</vt:lpstr>
      <vt:lpstr>Calibri</vt:lpstr>
      <vt:lpstr>Posterama</vt:lpstr>
      <vt:lpstr>SourceSansPro</vt:lpstr>
      <vt:lpstr>Custom</vt:lpstr>
      <vt:lpstr>Office Theme</vt:lpstr>
      <vt:lpstr>CPL update 4/17/25</vt:lpstr>
      <vt:lpstr>Agenda </vt:lpstr>
      <vt:lpstr>The STRIKE team </vt:lpstr>
      <vt:lpstr> § 55050 Credit for Prior Learning</vt:lpstr>
      <vt:lpstr>Policy</vt:lpstr>
      <vt:lpstr>Where we’ve been</vt:lpstr>
      <vt:lpstr>What are we up to</vt:lpstr>
      <vt:lpstr>What next?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Corry</dc:creator>
  <cp:lastModifiedBy>Megan Corry</cp:lastModifiedBy>
  <cp:revision>1</cp:revision>
  <dcterms:created xsi:type="dcterms:W3CDTF">2025-04-17T16:46:15Z</dcterms:created>
  <dcterms:modified xsi:type="dcterms:W3CDTF">2025-04-17T18:49:44Z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