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41" r:id="rId2"/>
    <p:sldId id="282" r:id="rId3"/>
    <p:sldId id="333" r:id="rId4"/>
    <p:sldId id="342" r:id="rId5"/>
    <p:sldId id="330" r:id="rId6"/>
    <p:sldId id="344" r:id="rId7"/>
    <p:sldId id="343" r:id="rId8"/>
    <p:sldId id="339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93799"/>
  </p:normalViewPr>
  <p:slideViewPr>
    <p:cSldViewPr snapToGrid="0">
      <p:cViewPr varScale="1">
        <p:scale>
          <a:sx n="119" d="100"/>
          <a:sy n="119" d="100"/>
        </p:scale>
        <p:origin x="4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609DB55-3804-4281-94C5-0E3970D3557B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0AECCD-953B-4CC5-BE38-A8E84A3B6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06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2024/25 Advance</a:t>
            </a:r>
          </a:p>
          <a:p>
            <a:r>
              <a:rPr lang="en-US" dirty="0"/>
              <a:t>18 Districts – Hold Harmless (Ohlone, Peralta, San Mateo, Marin, Sonoma, Foothill </a:t>
            </a:r>
            <a:r>
              <a:rPr lang="en-US" dirty="0" err="1"/>
              <a:t>DeAnza</a:t>
            </a:r>
            <a:r>
              <a:rPr lang="en-US" dirty="0"/>
              <a:t>, Monterey, Napa, West Valley)</a:t>
            </a:r>
          </a:p>
          <a:p>
            <a:r>
              <a:rPr lang="en-US" dirty="0"/>
              <a:t>44 Districts – Stability (Contra-Costa, San Jose, Solano)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AECCD-953B-4CC5-BE38-A8E84A3B6A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93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243C4-A456-E369-99BB-BFB7079A7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4C4FF9-F979-20D3-2E16-F776944BA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D2302-ACF2-A3CB-F807-DD3EF5B548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73503-12E2-4DE0-85A1-BC61109640AF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BE0E2-3C79-699D-8303-67DF76CAD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79A77-CB58-E944-4180-AE65BD10E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099C2E-1908-4733-873E-976BA736E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74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6E448-5EFB-57CA-68E9-8FF8F47FA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3F0848-2DA8-AF76-83E2-AA5313D8E5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A1339-3B20-23D2-8997-3675B67D7A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73503-12E2-4DE0-85A1-BC61109640AF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9AA31-5353-87C7-2659-77308E639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C88CD-D282-BD48-8BB9-8D227B89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099C2E-1908-4733-873E-976BA736E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27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047654-250C-742D-D185-E056319E86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95CEB1-1D57-DC6C-1736-DE4CB644F3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384B2-AFC3-02FB-4B42-BF653A7D5A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73503-12E2-4DE0-85A1-BC61109640AF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8A107-D137-6131-D564-827ACD95B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07643-90F6-E6B5-2296-A344BCA82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099C2E-1908-4733-873E-976BA736E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B61BD-05BC-8FB9-3B74-8DC05336F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32CB1-4650-D3B5-99CC-55D145AA2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B020-7844-C68B-CF1B-F062A14EA0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73503-12E2-4DE0-85A1-BC61109640AF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25276-6CE5-56C0-3AC2-8CDE9706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1D6F7-1D51-346A-EF26-58A7A8A9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099C2E-1908-4733-873E-976BA736E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7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60694-1123-2703-2F00-32531FA6F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814C1-0F5D-2504-6E6B-664CA7824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D5CAF-3BAD-891F-C246-B807023947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73503-12E2-4DE0-85A1-BC61109640AF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74953-A940-840C-2E93-3362E5246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C2008-2BDD-1859-6D8A-5D01AC10E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099C2E-1908-4733-873E-976BA736E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2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0B632-04DB-C9FB-3805-2587A8587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38454-ED9E-1841-FCE9-3867AC877D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3C8C43-1AC1-2344-03DE-D50496A94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990BDB-6C7E-DF10-4B68-00EED148DF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73503-12E2-4DE0-85A1-BC61109640AF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6F3D10-9653-20CC-A788-A24A38ABA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0B9667-9712-F876-03CB-74AF086E6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099C2E-1908-4733-873E-976BA736E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35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AD265-7851-6636-5EB5-01D4E6D8E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DFC99-D296-AFF6-2AAF-C3C6906A2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05B502-FFA9-8DDE-5010-19BF50AFF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592DEC-0471-B11B-7E10-6F5389F5A6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08AD5A-E276-1777-94B1-040E002E61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8ECE62-B601-7401-919D-37DD3E6973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73503-12E2-4DE0-85A1-BC61109640AF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759E5C-2B2B-D023-2C8E-995B880CC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3F5C26-42D3-8053-83D8-76CC2A6E8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099C2E-1908-4733-873E-976BA736E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79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B0DD6-556A-99C0-C179-4086328D3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0DF197-0C50-74D0-0EBB-8DA8A1C51B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73503-12E2-4DE0-85A1-BC61109640AF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079A63-E9D1-0C29-B4AA-B76C511CA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CFD8C1-0988-1813-152A-8D0406216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099C2E-1908-4733-873E-976BA736E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1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5D8E85-BE2E-B26E-0142-451F1545F2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73503-12E2-4DE0-85A1-BC61109640AF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8AEF05-C7D4-5B2B-252B-081478EED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47C63-D5B1-C5DF-32B8-13BA03BB8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099C2E-1908-4733-873E-976BA736E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98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D53CB-2CA6-78D2-4772-80119414F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3DDFC-C6D0-EDA7-61F1-F2194FD9C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7DC346-70AE-036C-5D5E-7E94893F8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31B934-C8D5-14A4-F081-0F92A9DDBE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73503-12E2-4DE0-85A1-BC61109640AF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3727DC-69A1-93D7-D1DE-F2AD2696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16640-1D46-7705-4484-1E782196F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099C2E-1908-4733-873E-976BA736E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68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8FA8-CC4E-7753-2D48-23157257C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DCDF05-E451-B6CD-CBA5-87D53EC62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293B3-20F6-259B-1D97-E631E94BC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DC4BB2-AED1-7ED7-30CA-80DCEDF656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73503-12E2-4DE0-85A1-BC61109640AF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045297-DE70-0473-0441-48B451E7E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0BD275-FC58-DF88-5B35-73FDC77EA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099C2E-1908-4733-873E-976BA736E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CF09E7-B733-1DA8-3217-D60326285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1" y="365126"/>
            <a:ext cx="11388435" cy="89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99529-1D00-8FA0-E9A4-E577F0160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1" y="1542474"/>
            <a:ext cx="11388434" cy="415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Google Shape;10;p1" descr="PPTart_CE_1.19.png">
            <a:extLst>
              <a:ext uri="{FF2B5EF4-FFF2-40B4-BE49-F238E27FC236}">
                <a16:creationId xmlns:a16="http://schemas.microsoft.com/office/drawing/2014/main" id="{41AAAF3F-69CA-B863-DB6B-34EB0F294B7F}"/>
              </a:ext>
            </a:extLst>
          </p:cNvPr>
          <p:cNvPicPr preferRelativeResize="0"/>
          <p:nvPr userDrawn="1"/>
        </p:nvPicPr>
        <p:blipFill rotWithShape="1">
          <a:blip r:embed="rId13">
            <a:alphaModFix/>
          </a:blip>
          <a:srcRect l="-311" t="32108" r="311" b="19829"/>
          <a:stretch/>
        </p:blipFill>
        <p:spPr>
          <a:xfrm>
            <a:off x="-57169" y="5963801"/>
            <a:ext cx="12249169" cy="89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1;p1" descr="CCSF LOGO (vectors)_block solid (black).png">
            <a:extLst>
              <a:ext uri="{FF2B5EF4-FFF2-40B4-BE49-F238E27FC236}">
                <a16:creationId xmlns:a16="http://schemas.microsoft.com/office/drawing/2014/main" id="{38EE5DE8-E329-6F60-347C-F35767CF07D7}"/>
              </a:ext>
            </a:extLst>
          </p:cNvPr>
          <p:cNvPicPr preferRelativeResize="0"/>
          <p:nvPr userDrawn="1"/>
        </p:nvPicPr>
        <p:blipFill rotWithShape="1">
          <a:blip r:embed="rId14">
            <a:alphaModFix/>
          </a:blip>
          <a:srcRect/>
          <a:stretch/>
        </p:blipFill>
        <p:spPr>
          <a:xfrm>
            <a:off x="137744" y="6096000"/>
            <a:ext cx="832074" cy="632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932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310C1-FF38-F342-9208-870C2F9FD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863" y="575608"/>
            <a:ext cx="10935093" cy="2082751"/>
          </a:xfrm>
        </p:spPr>
        <p:txBody>
          <a:bodyPr>
            <a:noAutofit/>
          </a:bodyPr>
          <a:lstStyle/>
          <a:p>
            <a:r>
              <a:rPr lang="en-US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Enrollment Management Committee</a:t>
            </a:r>
            <a:br>
              <a:rPr lang="en-US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12/19/2024</a:t>
            </a:r>
            <a:br>
              <a:rPr lang="en-US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Overview/Projections</a:t>
            </a:r>
          </a:p>
        </p:txBody>
      </p:sp>
      <p:pic>
        <p:nvPicPr>
          <p:cNvPr id="6" name="Picture 5" descr="A black and red text with a red and black arrow&#10;&#10;Description automatically generated">
            <a:extLst>
              <a:ext uri="{FF2B5EF4-FFF2-40B4-BE49-F238E27FC236}">
                <a16:creationId xmlns:a16="http://schemas.microsoft.com/office/drawing/2014/main" id="{196D07D5-899F-D3F4-93C2-61926A5C3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549" y="3509963"/>
            <a:ext cx="4472902" cy="151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3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7415" y="1468333"/>
            <a:ext cx="4292757" cy="45506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9906" y="502024"/>
            <a:ext cx="7826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SCFF/Hold Harmless</a:t>
            </a:r>
            <a:br>
              <a:rPr lang="en-US" sz="2800" b="1" dirty="0">
                <a:solidFill>
                  <a:schemeClr val="accent1"/>
                </a:solidFill>
              </a:rPr>
            </a:br>
            <a:r>
              <a:rPr lang="en-US" sz="2800" b="1" dirty="0">
                <a:solidFill>
                  <a:schemeClr val="accent1"/>
                </a:solidFill>
              </a:rPr>
              <a:t>Past/</a:t>
            </a:r>
            <a:r>
              <a:rPr lang="en-US" sz="2800" b="1" dirty="0">
                <a:solidFill>
                  <a:srgbClr val="00B050"/>
                </a:solidFill>
              </a:rPr>
              <a:t>Moving Forward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1925" y="995083"/>
            <a:ext cx="4292757" cy="39803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80729" y="1873624"/>
            <a:ext cx="2043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cap="all" dirty="0">
              <a:solidFill>
                <a:srgbClr val="00B050"/>
              </a:solidFill>
            </a:endParaRPr>
          </a:p>
          <a:p>
            <a:r>
              <a:rPr lang="en-US" sz="1600" cap="all" dirty="0">
                <a:solidFill>
                  <a:srgbClr val="00B050"/>
                </a:solidFill>
              </a:rPr>
              <a:t>HOLD  Harmless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8657" y="2026897"/>
            <a:ext cx="217767" cy="707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7435" y="1873624"/>
            <a:ext cx="1066800" cy="4213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4682" y="2294966"/>
            <a:ext cx="1828800" cy="4930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2F439E-BC45-F036-7FBE-9E42EC9D57DF}"/>
              </a:ext>
            </a:extLst>
          </p:cNvPr>
          <p:cNvSpPr txBox="1"/>
          <p:nvPr/>
        </p:nvSpPr>
        <p:spPr>
          <a:xfrm>
            <a:off x="1837765" y="3668358"/>
            <a:ext cx="6472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0379EF-60CF-5199-1B70-757C026BA3F1}"/>
              </a:ext>
            </a:extLst>
          </p:cNvPr>
          <p:cNvSpPr txBox="1"/>
          <p:nvPr/>
        </p:nvSpPr>
        <p:spPr>
          <a:xfrm>
            <a:off x="1837765" y="3722145"/>
            <a:ext cx="1129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2017/18</a:t>
            </a:r>
          </a:p>
        </p:txBody>
      </p:sp>
    </p:spTree>
    <p:extLst>
      <p:ext uri="{BB962C8B-B14F-4D97-AF65-F5344CB8AC3E}">
        <p14:creationId xmlns:p14="http://schemas.microsoft.com/office/powerpoint/2010/main" val="168939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704C3A-5A9B-B169-406E-B2AD4815D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8" y="355601"/>
            <a:ext cx="10377055" cy="553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89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0842EA-0B12-83A8-5DE0-1BF9464EB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75" y="1295400"/>
            <a:ext cx="10949849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8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A79F81A-8C07-8F22-CB23-61F4A93A5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56" y="817581"/>
            <a:ext cx="11177466" cy="431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92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0F2AE1-565C-D04A-C143-2FA956F23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041400"/>
            <a:ext cx="6934200" cy="1828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4FD839-26E3-FF73-A66F-78268E20C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600" y="622300"/>
            <a:ext cx="6400800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87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9BE04A-1976-F8B5-78DE-59737712D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732425"/>
            <a:ext cx="8407400" cy="518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30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5B27DB-1DB7-DD86-794A-5BFA52181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0"/>
            <a:ext cx="10058400" cy="591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93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19431</TotalTime>
  <Words>64</Words>
  <Application>Microsoft Macintosh PowerPoint</Application>
  <PresentationFormat>Widescreen</PresentationFormat>
  <Paragraphs>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Times New Roman</vt:lpstr>
      <vt:lpstr>Office Theme</vt:lpstr>
      <vt:lpstr>Enrollment Management Committee 12/19/2024 Budget Overview/Projections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Workshop Series</dc:title>
  <dc:creator>Mitchell Bailey</dc:creator>
  <cp:lastModifiedBy>Yulian Ligioso</cp:lastModifiedBy>
  <cp:revision>47</cp:revision>
  <cp:lastPrinted>2024-11-13T22:55:55Z</cp:lastPrinted>
  <dcterms:created xsi:type="dcterms:W3CDTF">2024-10-21T03:36:15Z</dcterms:created>
  <dcterms:modified xsi:type="dcterms:W3CDTF">2024-12-18T03:00:33Z</dcterms:modified>
</cp:coreProperties>
</file>