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3" r:id="rId3"/>
    <p:sldId id="268" r:id="rId4"/>
    <p:sldId id="269" r:id="rId5"/>
    <p:sldId id="27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93792" autoAdjust="0"/>
  </p:normalViewPr>
  <p:slideViewPr>
    <p:cSldViewPr snapToGrid="0">
      <p:cViewPr varScale="1">
        <p:scale>
          <a:sx n="61" d="100"/>
          <a:sy n="61" d="100"/>
        </p:scale>
        <p:origin x="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csf.edu/intranet" TargetMode="External"/><Relationship Id="rId2" Type="http://schemas.openxmlformats.org/officeDocument/2006/relationships/hyperlink" Target="https://www.ccsf.edu/about-ccsf/administration/finance-and-administration/information-technology-services/ccsfmail-faq-student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helpdesk@ccsf.edu" TargetMode="External"/><Relationship Id="rId4" Type="http://schemas.openxmlformats.org/officeDocument/2006/relationships/hyperlink" Target="https://helpdesk.ccsf.ed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Google Workspaces</a:t>
            </a:r>
          </a:p>
        </p:txBody>
      </p:sp>
    </p:spTree>
    <p:extLst>
      <p:ext uri="{BB962C8B-B14F-4D97-AF65-F5344CB8AC3E}">
        <p14:creationId xmlns:p14="http://schemas.microsoft.com/office/powerpoint/2010/main" val="3303817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2C08B-7990-8617-8DC5-953B4280A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Google Notice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87AF1-DCD7-302B-7CBE-FC730FF44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Feb 2021 – New Workspace for Education Storage Policy announced by Google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April 2021 – Google contacted CCSF of the mandated changes in storage allocation and started a resource partnership for achieving the revised storage goals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July 2022 – Previous deadline to be at 163TB storage limit for CCSF’s Google Workspace Account.  Granted 6-month extension due to CCSF’s extraordinary efforts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Jan 2023 – Current deadline to meet 163TB limit </a:t>
            </a:r>
          </a:p>
        </p:txBody>
      </p:sp>
    </p:spTree>
    <p:extLst>
      <p:ext uri="{BB962C8B-B14F-4D97-AF65-F5344CB8AC3E}">
        <p14:creationId xmlns:p14="http://schemas.microsoft.com/office/powerpoint/2010/main" val="4024713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Google Workspaces History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4053080"/>
              </p:ext>
            </p:extLst>
          </p:nvPr>
        </p:nvGraphicFramePr>
        <p:xfrm>
          <a:off x="4846321" y="803275"/>
          <a:ext cx="7200270" cy="574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5979">
                  <a:extLst>
                    <a:ext uri="{9D8B030D-6E8A-4147-A177-3AD203B41FA5}">
                      <a16:colId xmlns:a16="http://schemas.microsoft.com/office/drawing/2014/main" val="3549762057"/>
                    </a:ext>
                  </a:extLst>
                </a:gridCol>
                <a:gridCol w="3148725">
                  <a:extLst>
                    <a:ext uri="{9D8B030D-6E8A-4147-A177-3AD203B41FA5}">
                      <a16:colId xmlns:a16="http://schemas.microsoft.com/office/drawing/2014/main" val="3272546666"/>
                    </a:ext>
                  </a:extLst>
                </a:gridCol>
                <a:gridCol w="1925566">
                  <a:extLst>
                    <a:ext uri="{9D8B030D-6E8A-4147-A177-3AD203B41FA5}">
                      <a16:colId xmlns:a16="http://schemas.microsoft.com/office/drawing/2014/main" val="8201833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Past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Present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/>
                        <a:t>Future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552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Unlimited Storage and Email to all CCSF applicants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Policies in place to limit access to storage to “confirmed” students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Storage usage</a:t>
                      </a:r>
                      <a:r>
                        <a:rPr lang="en-US" sz="1600" baseline="0" dirty="0"/>
                        <a:t> must remain below 163TB* or less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5115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340,000 Non-Active Google Workspace Student accounts were deleted (last registered class was over 3 years prior)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421,000TB in April 2021 to 105TB in January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Improved automation to account provisioning and de-provisioning process</a:t>
                      </a:r>
                      <a:r>
                        <a:rPr lang="en-US" sz="1600" baseline="0" dirty="0"/>
                        <a:t>  </a:t>
                      </a:r>
                      <a:endParaRPr lang="en-US" sz="1600" dirty="0"/>
                    </a:p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0014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Top 5 Student Accounts came into compliance by Oct 24, 2022 (350TB used)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1GB quota applied to all student accounts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Employee storage quotas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2088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CCSFmail Standards and Guidelines published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9531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0934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8001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E065C-FA5A-B420-E61A-CD5C4FDD0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Employee Accounts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CEA6CB-0B55-7200-5967-E7084641C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2456442"/>
          </a:xfrm>
        </p:spPr>
        <p:txBody>
          <a:bodyPr/>
          <a:lstStyle/>
          <a:p>
            <a:r>
              <a:rPr lang="en-US" dirty="0"/>
              <a:t>Total Accounts = 2857</a:t>
            </a:r>
          </a:p>
          <a:p>
            <a:r>
              <a:rPr lang="en-US" dirty="0"/>
              <a:t>Accounts with no login history = 805</a:t>
            </a:r>
          </a:p>
          <a:p>
            <a:pPr lvl="1"/>
            <a:r>
              <a:rPr lang="en-US" dirty="0"/>
              <a:t>Created within the Past 90 days = 3</a:t>
            </a:r>
          </a:p>
          <a:p>
            <a:pPr lvl="1"/>
            <a:r>
              <a:rPr lang="en-US" dirty="0"/>
              <a:t>Created within the Past 12 months = 9</a:t>
            </a:r>
          </a:p>
          <a:p>
            <a:pPr lvl="1"/>
            <a:r>
              <a:rPr lang="en-US" dirty="0"/>
              <a:t>Created over 1 year = 796</a:t>
            </a:r>
          </a:p>
        </p:txBody>
      </p:sp>
      <p:pic>
        <p:nvPicPr>
          <p:cNvPr id="6" name="Picture 5" descr="Graph showing Employee Accounts without login history from March 2009 to Jan 2023.">
            <a:extLst>
              <a:ext uri="{FF2B5EF4-FFF2-40B4-BE49-F238E27FC236}">
                <a16:creationId xmlns:a16="http://schemas.microsoft.com/office/drawing/2014/main" id="{A0D43646-BB9F-88CE-56B0-CEB44BED8D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8447" y="3293087"/>
            <a:ext cx="6880320" cy="2761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464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21B46-D1A8-AF8D-82B8-CAF52227D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Assistance?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F9A21-2222-9809-CC3C-71B090DEC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CCSFmail FAQ: </a:t>
            </a:r>
            <a:r>
              <a:rPr lang="en-US" dirty="0">
                <a:hlinkClick r:id="rId2"/>
              </a:rPr>
              <a:t>https://www.ccsf.edu/about-ccsf/administration/finance-and-administration/information-technology-services/ccsfmail-faq-students</a:t>
            </a:r>
            <a:r>
              <a:rPr lang="en-US" dirty="0"/>
              <a:t> </a:t>
            </a:r>
          </a:p>
          <a:p>
            <a:r>
              <a:rPr lang="en-US" dirty="0"/>
              <a:t>CCSF Intranet: </a:t>
            </a:r>
            <a:r>
              <a:rPr lang="en-US" dirty="0">
                <a:hlinkClick r:id="rId3"/>
              </a:rPr>
              <a:t>https://www.ccsf.edu/intranet</a:t>
            </a:r>
            <a:endParaRPr lang="en-US" dirty="0"/>
          </a:p>
          <a:p>
            <a:r>
              <a:rPr lang="en-US" dirty="0"/>
              <a:t>Helpdesk: </a:t>
            </a:r>
          </a:p>
          <a:p>
            <a:pPr lvl="1"/>
            <a:r>
              <a:rPr lang="en-US" dirty="0">
                <a:hlinkClick r:id="rId4"/>
              </a:rPr>
              <a:t>https://helpdesk.ccsf.edu</a:t>
            </a:r>
            <a:endParaRPr lang="en-US" dirty="0"/>
          </a:p>
          <a:p>
            <a:pPr lvl="1"/>
            <a:r>
              <a:rPr lang="en-US" dirty="0">
                <a:hlinkClick r:id="rId5"/>
              </a:rPr>
              <a:t>helpdesk@ccsf.edu</a:t>
            </a:r>
            <a:endParaRPr lang="en-US" dirty="0"/>
          </a:p>
          <a:p>
            <a:pPr lvl="1"/>
            <a:r>
              <a:rPr lang="en-US" dirty="0"/>
              <a:t>24 x 7 x 365 via telephone </a:t>
            </a:r>
          </a:p>
          <a:p>
            <a:pPr lvl="2"/>
            <a:r>
              <a:rPr lang="en-US" dirty="0"/>
              <a:t>On Campus dial 611 or 3711</a:t>
            </a:r>
          </a:p>
          <a:p>
            <a:pPr lvl="2"/>
            <a:r>
              <a:rPr lang="en-US" dirty="0"/>
              <a:t>Off Campus 415-239-3711</a:t>
            </a:r>
          </a:p>
          <a:p>
            <a:pPr lvl="2"/>
            <a:r>
              <a:rPr lang="en-US" dirty="0"/>
              <a:t>Toll Free 877-379-2491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354693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16765</TotalTime>
  <Words>278</Words>
  <Application>Microsoft Office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 Light</vt:lpstr>
      <vt:lpstr>Rockwell</vt:lpstr>
      <vt:lpstr>Wingdings</vt:lpstr>
      <vt:lpstr>Atlas</vt:lpstr>
      <vt:lpstr>Google Workspaces</vt:lpstr>
      <vt:lpstr>Google Notice</vt:lpstr>
      <vt:lpstr>Google Workspaces History</vt:lpstr>
      <vt:lpstr>Employee Accounts</vt:lpstr>
      <vt:lpstr>Assistance?</vt:lpstr>
    </vt:vector>
  </TitlesOfParts>
  <Company>City College of San Francisco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Google Workspaces</dc:title>
  <dc:creator>Gerard Layug</dc:creator>
  <cp:lastModifiedBy>Gerard Layug</cp:lastModifiedBy>
  <cp:revision>50</cp:revision>
  <cp:lastPrinted>2023-01-26T21:29:42Z</cp:lastPrinted>
  <dcterms:created xsi:type="dcterms:W3CDTF">2021-12-16T23:06:26Z</dcterms:created>
  <dcterms:modified xsi:type="dcterms:W3CDTF">2023-01-26T21:45:09Z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69b9f54-2cf0-4aad-90cb-127239d759c5_Enabled">
    <vt:lpwstr>True</vt:lpwstr>
  </property>
  <property fmtid="{D5CDD505-2E9C-101B-9397-08002B2CF9AE}" pid="3" name="MSIP_Label_a69b9f54-2cf0-4aad-90cb-127239d759c5_SiteId">
    <vt:lpwstr>5e0f22d6-8a16-417e-bf3a-d081c98b38d8</vt:lpwstr>
  </property>
  <property fmtid="{D5CDD505-2E9C-101B-9397-08002B2CF9AE}" pid="4" name="MSIP_Label_a69b9f54-2cf0-4aad-90cb-127239d759c5_Owner">
    <vt:lpwstr>glayug@ccsf.edu</vt:lpwstr>
  </property>
  <property fmtid="{D5CDD505-2E9C-101B-9397-08002B2CF9AE}" pid="5" name="MSIP_Label_a69b9f54-2cf0-4aad-90cb-127239d759c5_SetDate">
    <vt:lpwstr>2021-12-16T23:11:41.3334715Z</vt:lpwstr>
  </property>
  <property fmtid="{D5CDD505-2E9C-101B-9397-08002B2CF9AE}" pid="6" name="MSIP_Label_a69b9f54-2cf0-4aad-90cb-127239d759c5_Name">
    <vt:lpwstr>General</vt:lpwstr>
  </property>
  <property fmtid="{D5CDD505-2E9C-101B-9397-08002B2CF9AE}" pid="7" name="MSIP_Label_a69b9f54-2cf0-4aad-90cb-127239d759c5_Application">
    <vt:lpwstr>Microsoft Azure Information Protection</vt:lpwstr>
  </property>
  <property fmtid="{D5CDD505-2E9C-101B-9397-08002B2CF9AE}" pid="8" name="MSIP_Label_a69b9f54-2cf0-4aad-90cb-127239d759c5_ActionId">
    <vt:lpwstr>01c5e96d-ea96-4a8f-954e-6ee05ff186ef</vt:lpwstr>
  </property>
  <property fmtid="{D5CDD505-2E9C-101B-9397-08002B2CF9AE}" pid="9" name="MSIP_Label_a69b9f54-2cf0-4aad-90cb-127239d759c5_Extended_MSFT_Method">
    <vt:lpwstr>Automatic</vt:lpwstr>
  </property>
  <property fmtid="{D5CDD505-2E9C-101B-9397-08002B2CF9AE}" pid="10" name="Sensitivity">
    <vt:lpwstr>General</vt:lpwstr>
  </property>
</Properties>
</file>