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6" r:id="rId1"/>
  </p:sldMasterIdLst>
  <p:notesMasterIdLst>
    <p:notesMasterId r:id="rId9"/>
  </p:notesMasterIdLst>
  <p:sldIdLst>
    <p:sldId id="268" r:id="rId2"/>
    <p:sldId id="269" r:id="rId3"/>
    <p:sldId id="273" r:id="rId4"/>
    <p:sldId id="264" r:id="rId5"/>
    <p:sldId id="259" r:id="rId6"/>
    <p:sldId id="261" r:id="rId7"/>
    <p:sldId id="272" r:id="rId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ivia Herriford" initials="OH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0A1C"/>
    <a:srgbClr val="FFFFFF"/>
    <a:srgbClr val="FFE42B"/>
    <a:srgbClr val="FFFF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15" autoAdjust="0"/>
    <p:restoredTop sz="93030" autoAdjust="0"/>
  </p:normalViewPr>
  <p:slideViewPr>
    <p:cSldViewPr snapToGrid="0" snapToObjects="1">
      <p:cViewPr varScale="1">
        <p:scale>
          <a:sx n="55" d="100"/>
          <a:sy n="55" d="100"/>
        </p:scale>
        <p:origin x="78" y="7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F25E839-D115-C841-9EE1-C5B6210BDD46}" type="datetimeFigureOut">
              <a:rPr lang="en-US" smtClean="0"/>
              <a:t>2021-03-15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A70728-910B-3D45-A6A2-9D46CE4CF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657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701039" y="4473892"/>
            <a:ext cx="5608200" cy="3660600"/>
          </a:xfrm>
          <a:prstGeom prst="rect">
            <a:avLst/>
          </a:prstGeom>
          <a:noFill/>
          <a:ln>
            <a:noFill/>
          </a:ln>
        </p:spPr>
        <p:txBody>
          <a:bodyPr wrap="square" lIns="93175" tIns="46575" rIns="93175" bIns="465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1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 txBox="1">
            <a:spLocks noGrp="1"/>
          </p:cNvSpPr>
          <p:nvPr>
            <p:ph type="sldNum" idx="12"/>
          </p:nvPr>
        </p:nvSpPr>
        <p:spPr>
          <a:xfrm>
            <a:off x="3970937" y="8829967"/>
            <a:ext cx="3037800" cy="466500"/>
          </a:xfrm>
          <a:prstGeom prst="rect">
            <a:avLst/>
          </a:prstGeom>
          <a:noFill/>
          <a:ln>
            <a:noFill/>
          </a:ln>
        </p:spPr>
        <p:txBody>
          <a:bodyPr wrap="square" lIns="93175" tIns="46575" rIns="93175" bIns="46575" anchor="b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1200"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1</a:t>
            </a:fld>
            <a:endParaRPr lang="en-US" sz="12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98123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701039" y="4473892"/>
            <a:ext cx="5608200" cy="3660600"/>
          </a:xfrm>
          <a:prstGeom prst="rect">
            <a:avLst/>
          </a:prstGeom>
          <a:noFill/>
          <a:ln>
            <a:noFill/>
          </a:ln>
        </p:spPr>
        <p:txBody>
          <a:bodyPr wrap="square" lIns="93175" tIns="46575" rIns="93175" bIns="465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1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 txBox="1">
            <a:spLocks noGrp="1"/>
          </p:cNvSpPr>
          <p:nvPr>
            <p:ph type="sldNum" idx="12"/>
          </p:nvPr>
        </p:nvSpPr>
        <p:spPr>
          <a:xfrm>
            <a:off x="3970937" y="8829967"/>
            <a:ext cx="3037800" cy="466500"/>
          </a:xfrm>
          <a:prstGeom prst="rect">
            <a:avLst/>
          </a:prstGeom>
          <a:noFill/>
          <a:ln>
            <a:noFill/>
          </a:ln>
        </p:spPr>
        <p:txBody>
          <a:bodyPr wrap="square" lIns="93175" tIns="46575" rIns="93175" bIns="46575" anchor="b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1200"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2</a:t>
            </a:fld>
            <a:endParaRPr lang="en-US" sz="12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16685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701039" y="4473892"/>
            <a:ext cx="5608200" cy="3660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96" name="Shape 196"/>
          <p:cNvSpPr txBox="1">
            <a:spLocks noGrp="1"/>
          </p:cNvSpPr>
          <p:nvPr>
            <p:ph type="sldNum" idx="12"/>
          </p:nvPr>
        </p:nvSpPr>
        <p:spPr>
          <a:xfrm>
            <a:off x="3970937" y="8829967"/>
            <a:ext cx="3037800" cy="466500"/>
          </a:xfrm>
          <a:prstGeom prst="rect">
            <a:avLst/>
          </a:prstGeom>
        </p:spPr>
        <p:txBody>
          <a:bodyPr wrap="square" lIns="93175" tIns="46575" rIns="93175" bIns="46575" anchor="b" anchorCtr="0">
            <a:noAutofit/>
          </a:bodyPr>
          <a:lstStyle/>
          <a:p>
            <a:pPr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pPr>
                <a:buClr>
                  <a:srgbClr val="000000"/>
                </a:buClr>
                <a:buSzPct val="25000"/>
                <a:buFont typeface="Arial"/>
                <a:buNone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320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701039" y="4473892"/>
            <a:ext cx="5608200" cy="3660600"/>
          </a:xfrm>
          <a:prstGeom prst="rect">
            <a:avLst/>
          </a:prstGeom>
          <a:noFill/>
          <a:ln>
            <a:noFill/>
          </a:ln>
        </p:spPr>
        <p:txBody>
          <a:bodyPr wrap="square" lIns="93175" tIns="46575" rIns="93175" bIns="465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1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 txBox="1">
            <a:spLocks noGrp="1"/>
          </p:cNvSpPr>
          <p:nvPr>
            <p:ph type="sldNum" idx="12"/>
          </p:nvPr>
        </p:nvSpPr>
        <p:spPr>
          <a:xfrm>
            <a:off x="3970937" y="8829967"/>
            <a:ext cx="3037800" cy="466500"/>
          </a:xfrm>
          <a:prstGeom prst="rect">
            <a:avLst/>
          </a:prstGeom>
          <a:noFill/>
          <a:ln>
            <a:noFill/>
          </a:ln>
        </p:spPr>
        <p:txBody>
          <a:bodyPr wrap="square" lIns="93175" tIns="46575" rIns="93175" bIns="46575" anchor="b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1200"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7</a:t>
            </a:fld>
            <a:endParaRPr lang="en-US" sz="12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3172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2" userDrawn="1">
  <p:cSld name="Custom Layout 2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29"/>
          <p:cNvSpPr/>
          <p:nvPr userDrawn="1"/>
        </p:nvSpPr>
        <p:spPr>
          <a:xfrm>
            <a:off x="-25400" y="-25400"/>
            <a:ext cx="12249200" cy="5692816"/>
          </a:xfrm>
          <a:prstGeom prst="rect">
            <a:avLst/>
          </a:prstGeom>
          <a:solidFill>
            <a:srgbClr val="DA0A1C"/>
          </a:solidFill>
          <a:ln>
            <a:noFill/>
          </a:ln>
        </p:spPr>
        <p:txBody>
          <a:bodyPr spcFirstLastPara="1" wrap="square" lIns="121897" tIns="121897" rIns="121897" bIns="121897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37154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2" preserve="1" userDrawn="1">
  <p:cSld name="1_Custom Layout 2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6482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art_CE_1.19.pn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11" t="18758" r="311" b="15364"/>
          <a:stretch/>
        </p:blipFill>
        <p:spPr>
          <a:xfrm>
            <a:off x="-57169" y="5644448"/>
            <a:ext cx="12249169" cy="1225647"/>
          </a:xfrm>
          <a:prstGeom prst="rect">
            <a:avLst/>
          </a:prstGeom>
        </p:spPr>
      </p:pic>
      <p:pic>
        <p:nvPicPr>
          <p:cNvPr id="3" name="Picture 2" descr="CCSF LOGO (vectors)_block solid (black)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08" y="5815633"/>
            <a:ext cx="1082226" cy="89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41735" y="3081760"/>
            <a:ext cx="116182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FFFF"/>
                </a:solidFill>
              </a:rPr>
              <a:t>CITY COLLEGE OF SAN FRANCISCO</a:t>
            </a:r>
            <a:endParaRPr lang="en-US" sz="3200" dirty="0"/>
          </a:p>
          <a:p>
            <a:r>
              <a:rPr lang="en-US" sz="4000" b="1" dirty="0" smtClean="0">
                <a:solidFill>
                  <a:schemeClr val="bg1"/>
                </a:solidFill>
              </a:rPr>
              <a:t>TITLE</a:t>
            </a:r>
            <a:endParaRPr lang="en-US" sz="4000" b="1" dirty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rgbClr val="404040"/>
                </a:solidFill>
              </a:rPr>
              <a:t>SUB TITLE</a:t>
            </a:r>
            <a:endParaRPr lang="en-US" sz="2800" b="1" dirty="0">
              <a:solidFill>
                <a:srgbClr val="40404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-181927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Invisible Cover Title Placeholder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21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FF16A1-7546-634F-94C5-AC8C48240B5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12457" y="1554121"/>
            <a:ext cx="11625051" cy="329338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Clr>
                <a:schemeClr val="bg1"/>
              </a:buClr>
              <a:buSzPct val="100000"/>
              <a:buFont typeface="Wingdings" charset="2"/>
              <a:buChar char="§"/>
            </a:pPr>
            <a:r>
              <a:rPr lang="en-US" sz="2000" kern="0" dirty="0" smtClean="0">
                <a:solidFill>
                  <a:schemeClr val="bg1"/>
                </a:solidFill>
                <a:ea typeface="Arial"/>
                <a:cs typeface="Arial"/>
                <a:sym typeface="Arial"/>
              </a:rPr>
              <a:t>Point 1</a:t>
            </a:r>
            <a:endParaRPr lang="en-US" sz="2000" kern="0" dirty="0">
              <a:solidFill>
                <a:schemeClr val="bg1"/>
              </a:solidFill>
              <a:ea typeface="Arial"/>
              <a:cs typeface="Arial"/>
              <a:sym typeface="Arial"/>
            </a:endParaRPr>
          </a:p>
          <a:p>
            <a:pPr>
              <a:buClr>
                <a:schemeClr val="bg1"/>
              </a:buClr>
              <a:buSzPct val="100000"/>
              <a:buFont typeface="Wingdings" charset="2"/>
              <a:buChar char="§"/>
            </a:pPr>
            <a:r>
              <a:rPr lang="en-US" sz="2000" kern="0" dirty="0">
                <a:solidFill>
                  <a:schemeClr val="bg1"/>
                </a:solidFill>
                <a:ea typeface="Arial"/>
                <a:cs typeface="Arial"/>
                <a:sym typeface="Arial"/>
              </a:rPr>
              <a:t>Point </a:t>
            </a:r>
            <a:r>
              <a:rPr lang="en-US" sz="2000" kern="0" dirty="0" smtClean="0">
                <a:solidFill>
                  <a:schemeClr val="bg1"/>
                </a:solidFill>
                <a:ea typeface="Arial"/>
                <a:cs typeface="Arial"/>
                <a:sym typeface="Arial"/>
              </a:rPr>
              <a:t>2</a:t>
            </a:r>
            <a:endParaRPr lang="en-US" sz="2000" kern="0" dirty="0">
              <a:solidFill>
                <a:schemeClr val="bg1"/>
              </a:solidFill>
              <a:ea typeface="Arial"/>
              <a:cs typeface="Arial"/>
              <a:sym typeface="Arial"/>
            </a:endParaRPr>
          </a:p>
          <a:p>
            <a:pPr>
              <a:buClr>
                <a:schemeClr val="bg1"/>
              </a:buClr>
              <a:buSzPct val="100000"/>
              <a:buFont typeface="Wingdings" charset="2"/>
              <a:buChar char="§"/>
            </a:pPr>
            <a:r>
              <a:rPr lang="en-US" sz="2000" kern="0" dirty="0">
                <a:solidFill>
                  <a:schemeClr val="bg1"/>
                </a:solidFill>
                <a:ea typeface="Arial"/>
                <a:cs typeface="Arial"/>
                <a:sym typeface="Arial"/>
              </a:rPr>
              <a:t>Point </a:t>
            </a:r>
            <a:r>
              <a:rPr lang="en-US" sz="2000" kern="0" dirty="0" smtClean="0">
                <a:solidFill>
                  <a:schemeClr val="bg1"/>
                </a:solidFill>
                <a:ea typeface="Arial"/>
                <a:cs typeface="Arial"/>
                <a:sym typeface="Arial"/>
              </a:rPr>
              <a:t>3</a:t>
            </a:r>
            <a:endParaRPr lang="en-US" sz="2000" kern="0" dirty="0">
              <a:solidFill>
                <a:schemeClr val="bg1"/>
              </a:solidFill>
              <a:ea typeface="Arial"/>
              <a:cs typeface="Arial"/>
              <a:sym typeface="Arial"/>
            </a:endParaRPr>
          </a:p>
          <a:p>
            <a:pPr>
              <a:buClr>
                <a:schemeClr val="bg1"/>
              </a:buClr>
              <a:buSzPct val="100000"/>
              <a:buFont typeface="Wingdings" charset="2"/>
              <a:buChar char="§"/>
            </a:pPr>
            <a:r>
              <a:rPr lang="en-US" sz="2000" kern="0" dirty="0">
                <a:solidFill>
                  <a:schemeClr val="bg1"/>
                </a:solidFill>
                <a:ea typeface="Arial"/>
                <a:cs typeface="Arial"/>
                <a:sym typeface="Arial"/>
              </a:rPr>
              <a:t>Point </a:t>
            </a:r>
            <a:r>
              <a:rPr lang="en-US" sz="2000" kern="0" dirty="0" smtClean="0">
                <a:solidFill>
                  <a:schemeClr val="bg1"/>
                </a:solidFill>
                <a:ea typeface="Arial"/>
                <a:cs typeface="Arial"/>
                <a:sym typeface="Arial"/>
              </a:rPr>
              <a:t>4</a:t>
            </a:r>
            <a:endParaRPr lang="en-US" sz="2000" kern="0" dirty="0">
              <a:solidFill>
                <a:schemeClr val="bg1"/>
              </a:solidFill>
              <a:ea typeface="Arial"/>
              <a:cs typeface="Arial"/>
              <a:sym typeface="Arial"/>
            </a:endParaRPr>
          </a:p>
          <a:p>
            <a:pPr>
              <a:buClr>
                <a:schemeClr val="bg1"/>
              </a:buClr>
              <a:buSzPct val="100000"/>
              <a:buFont typeface="Wingdings" charset="2"/>
              <a:buChar char="§"/>
            </a:pPr>
            <a:r>
              <a:rPr lang="en-US" sz="2000" kern="0" dirty="0">
                <a:solidFill>
                  <a:schemeClr val="bg1"/>
                </a:solidFill>
                <a:ea typeface="Arial"/>
                <a:cs typeface="Arial"/>
                <a:sym typeface="Arial"/>
              </a:rPr>
              <a:t>Point </a:t>
            </a:r>
            <a:r>
              <a:rPr lang="en-US" sz="2000" kern="0" dirty="0" smtClean="0">
                <a:solidFill>
                  <a:schemeClr val="bg1"/>
                </a:solidFill>
                <a:ea typeface="Arial"/>
                <a:cs typeface="Arial"/>
                <a:sym typeface="Arial"/>
              </a:rPr>
              <a:t>5</a:t>
            </a:r>
            <a:endParaRPr lang="en-US" sz="2000" kern="0" dirty="0">
              <a:solidFill>
                <a:schemeClr val="bg1"/>
              </a:solidFill>
              <a:ea typeface="Arial"/>
              <a:cs typeface="Arial"/>
              <a:sym typeface="Arial"/>
            </a:endParaRPr>
          </a:p>
          <a:p>
            <a:pPr>
              <a:buClr>
                <a:schemeClr val="bg1"/>
              </a:buClr>
              <a:buSzPct val="100000"/>
              <a:buFont typeface="Wingdings" charset="2"/>
              <a:buChar char="§"/>
            </a:pPr>
            <a:r>
              <a:rPr lang="en-US" sz="2000" kern="0" dirty="0">
                <a:solidFill>
                  <a:schemeClr val="bg1"/>
                </a:solidFill>
                <a:ea typeface="Arial"/>
                <a:cs typeface="Arial"/>
                <a:sym typeface="Arial"/>
              </a:rPr>
              <a:t>Point </a:t>
            </a:r>
            <a:r>
              <a:rPr lang="en-US" sz="2000" kern="0" dirty="0" smtClean="0">
                <a:solidFill>
                  <a:schemeClr val="bg1"/>
                </a:solidFill>
                <a:ea typeface="Arial"/>
                <a:cs typeface="Arial"/>
                <a:sym typeface="Arial"/>
              </a:rPr>
              <a:t>6</a:t>
            </a:r>
            <a:endParaRPr lang="en-US" sz="2000" kern="0" dirty="0">
              <a:solidFill>
                <a:schemeClr val="bg1"/>
              </a:solidFill>
              <a:ea typeface="Arial"/>
              <a:cs typeface="Arial"/>
              <a:sym typeface="Arial"/>
            </a:endParaRPr>
          </a:p>
          <a:p>
            <a:pPr>
              <a:buClr>
                <a:schemeClr val="bg1"/>
              </a:buClr>
              <a:buSzPct val="100000"/>
              <a:buFont typeface="Wingdings" charset="2"/>
              <a:buChar char="§"/>
            </a:pPr>
            <a:r>
              <a:rPr lang="en-US" sz="2000" kern="0" dirty="0">
                <a:solidFill>
                  <a:schemeClr val="bg1"/>
                </a:solidFill>
                <a:ea typeface="Arial"/>
                <a:cs typeface="Arial"/>
                <a:sym typeface="Arial"/>
              </a:rPr>
              <a:t>Point </a:t>
            </a:r>
            <a:r>
              <a:rPr lang="en-US" sz="2000" kern="0" dirty="0" smtClean="0">
                <a:solidFill>
                  <a:schemeClr val="bg1"/>
                </a:solidFill>
                <a:ea typeface="Arial"/>
                <a:cs typeface="Arial"/>
                <a:sym typeface="Arial"/>
              </a:rPr>
              <a:t>7</a:t>
            </a:r>
            <a:endParaRPr lang="en-US" sz="2000" kern="0" dirty="0">
              <a:solidFill>
                <a:schemeClr val="bg1"/>
              </a:solidFill>
              <a:ea typeface="Arial"/>
              <a:cs typeface="Arial"/>
              <a:sym typeface="Arial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7AA79BF-AAA0-0540-9ADC-C5BCAC9818D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12457" y="869910"/>
            <a:ext cx="9601200" cy="639212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sz="3200" b="1" dirty="0" smtClean="0">
                <a:solidFill>
                  <a:schemeClr val="bg1"/>
                </a:solidFill>
              </a:rPr>
              <a:t>HEADER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52829" y="6074706"/>
            <a:ext cx="14711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FFFF"/>
                </a:solidFill>
              </a:rPr>
              <a:t>EVENT NAME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6245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/>
          <p:nvPr/>
        </p:nvSpPr>
        <p:spPr>
          <a:xfrm rot="5400000">
            <a:off x="8639126" y="3171501"/>
            <a:ext cx="6512385" cy="31701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defTabSz="914400"/>
            <a:r>
              <a:rPr lang="en-US" sz="1100" kern="0" dirty="0">
                <a:solidFill>
                  <a:srgbClr val="FFFFFF"/>
                </a:solidFill>
                <a:cs typeface="Arial"/>
                <a:sym typeface="Arial"/>
              </a:rPr>
              <a:t>Source: Diversity in High Tech. U.S. Equal Opportunity Commission. May 2016</a:t>
            </a:r>
          </a:p>
        </p:txBody>
      </p:sp>
      <p:sp>
        <p:nvSpPr>
          <p:cNvPr id="9" name="Title 4">
            <a:extLst>
              <a:ext uri="{FF2B5EF4-FFF2-40B4-BE49-F238E27FC236}">
                <a16:creationId xmlns:a16="http://schemas.microsoft.com/office/drawing/2014/main" id="{1C8ACBC3-1F45-0442-B2A0-62A7B5673D8E}"/>
              </a:ext>
            </a:extLst>
          </p:cNvPr>
          <p:cNvSpPr txBox="1">
            <a:spLocks/>
          </p:cNvSpPr>
          <p:nvPr/>
        </p:nvSpPr>
        <p:spPr>
          <a:xfrm>
            <a:off x="398694" y="731289"/>
            <a:ext cx="7634344" cy="6477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HEADER</a:t>
            </a:r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4FFF16A1-7546-634F-94C5-AC8C48240B5F}"/>
              </a:ext>
            </a:extLst>
          </p:cNvPr>
          <p:cNvSpPr txBox="1">
            <a:spLocks/>
          </p:cNvSpPr>
          <p:nvPr/>
        </p:nvSpPr>
        <p:spPr>
          <a:xfrm>
            <a:off x="312457" y="1554121"/>
            <a:ext cx="11625051" cy="329338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bg1"/>
              </a:buClr>
              <a:buSzPct val="100000"/>
              <a:buFont typeface="Wingdings" charset="2"/>
              <a:buChar char="§"/>
            </a:pPr>
            <a:r>
              <a:rPr lang="en-US" sz="20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Arial"/>
                <a:cs typeface="Arial"/>
                <a:sym typeface="Arial"/>
              </a:rPr>
              <a:t>Point 1</a:t>
            </a:r>
          </a:p>
          <a:p>
            <a:pPr>
              <a:buClr>
                <a:schemeClr val="bg1"/>
              </a:buClr>
              <a:buSzPct val="100000"/>
              <a:buFont typeface="Wingdings" charset="2"/>
              <a:buChar char="§"/>
            </a:pPr>
            <a:r>
              <a:rPr lang="en-US" sz="20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Arial"/>
                <a:cs typeface="Arial"/>
                <a:sym typeface="Arial"/>
              </a:rPr>
              <a:t>Point 2</a:t>
            </a:r>
          </a:p>
          <a:p>
            <a:pPr>
              <a:buClr>
                <a:schemeClr val="bg1"/>
              </a:buClr>
              <a:buSzPct val="100000"/>
              <a:buFont typeface="Wingdings" charset="2"/>
              <a:buChar char="§"/>
            </a:pPr>
            <a:r>
              <a:rPr lang="en-US" sz="20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Arial"/>
                <a:cs typeface="Arial"/>
                <a:sym typeface="Arial"/>
              </a:rPr>
              <a:t>Point 3</a:t>
            </a:r>
          </a:p>
          <a:p>
            <a:pPr>
              <a:buClr>
                <a:schemeClr val="bg1"/>
              </a:buClr>
              <a:buSzPct val="100000"/>
              <a:buFont typeface="Wingdings" charset="2"/>
              <a:buChar char="§"/>
            </a:pPr>
            <a:r>
              <a:rPr lang="en-US" sz="20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Arial"/>
                <a:cs typeface="Arial"/>
                <a:sym typeface="Arial"/>
              </a:rPr>
              <a:t>Point 4</a:t>
            </a:r>
          </a:p>
          <a:p>
            <a:pPr>
              <a:buClr>
                <a:schemeClr val="bg1"/>
              </a:buClr>
              <a:buSzPct val="100000"/>
              <a:buFont typeface="Wingdings" charset="2"/>
              <a:buChar char="§"/>
            </a:pPr>
            <a:r>
              <a:rPr lang="en-US" sz="20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Arial"/>
                <a:cs typeface="Arial"/>
                <a:sym typeface="Arial"/>
              </a:rPr>
              <a:t>Point 5</a:t>
            </a:r>
          </a:p>
          <a:p>
            <a:pPr>
              <a:buClr>
                <a:schemeClr val="bg1"/>
              </a:buClr>
              <a:buSzPct val="100000"/>
              <a:buFont typeface="Wingdings" charset="2"/>
              <a:buChar char="§"/>
            </a:pPr>
            <a:r>
              <a:rPr lang="en-US" sz="20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Arial"/>
                <a:cs typeface="Arial"/>
                <a:sym typeface="Arial"/>
              </a:rPr>
              <a:t>Point 6</a:t>
            </a:r>
          </a:p>
          <a:p>
            <a:pPr>
              <a:buClr>
                <a:schemeClr val="bg1"/>
              </a:buClr>
              <a:buSzPct val="100000"/>
              <a:buFont typeface="Wingdings" charset="2"/>
              <a:buChar char="§"/>
            </a:pPr>
            <a:r>
              <a:rPr lang="en-US" sz="20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Arial"/>
                <a:cs typeface="Arial"/>
                <a:sym typeface="Arial"/>
              </a:rPr>
              <a:t>Point 7</a:t>
            </a:r>
          </a:p>
          <a:p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52829" y="6074706"/>
            <a:ext cx="14711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FFFF"/>
                </a:solidFill>
              </a:rPr>
              <a:t>EVENT NAME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-188653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Invisible Page 3 Title</a:t>
            </a:r>
            <a:r>
              <a:rPr lang="en-US" baseline="0" dirty="0" smtClean="0"/>
              <a:t> Placeholder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43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 title="Event header placeholder image.">
            <a:extLst>
              <a:ext uri="{FF2B5EF4-FFF2-40B4-BE49-F238E27FC236}">
                <a16:creationId xmlns:a16="http://schemas.microsoft.com/office/drawing/2014/main" id="{C61272D0-F772-1540-BBDF-9C058C5D9AFA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 rotWithShape="1">
          <a:blip r:embed="rId2"/>
          <a:srcRect l="17989" r="17369"/>
          <a:stretch/>
        </p:blipFill>
        <p:spPr>
          <a:xfrm>
            <a:off x="0" y="0"/>
            <a:ext cx="4784725" cy="5645150"/>
          </a:xfrm>
          <a:prstGeom prst="rect">
            <a:avLst/>
          </a:prstGeom>
        </p:spPr>
      </p:pic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8EEF7D5C-8F18-9E4E-ACB6-7B8786365B62}"/>
              </a:ext>
            </a:extLst>
          </p:cNvPr>
          <p:cNvSpPr txBox="1">
            <a:spLocks/>
          </p:cNvSpPr>
          <p:nvPr/>
        </p:nvSpPr>
        <p:spPr>
          <a:xfrm>
            <a:off x="4943585" y="471475"/>
            <a:ext cx="5341650" cy="522565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/>
              <a:buNone/>
            </a:pPr>
            <a:endParaRPr lang="en-US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Point 1</a:t>
            </a:r>
          </a:p>
          <a:p>
            <a:pPr>
              <a:spcBef>
                <a:spcPts val="0"/>
              </a:spcBef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Point 2</a:t>
            </a:r>
          </a:p>
          <a:p>
            <a:pPr>
              <a:spcBef>
                <a:spcPts val="0"/>
              </a:spcBef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Point 3</a:t>
            </a:r>
          </a:p>
          <a:p>
            <a:pPr>
              <a:spcBef>
                <a:spcPts val="0"/>
              </a:spcBef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Point 4</a:t>
            </a:r>
          </a:p>
          <a:p>
            <a:pPr>
              <a:spcBef>
                <a:spcPts val="0"/>
              </a:spcBef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Point 5</a:t>
            </a:r>
          </a:p>
          <a:p>
            <a:pPr>
              <a:spcBef>
                <a:spcPts val="0"/>
              </a:spcBef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Point 6</a:t>
            </a:r>
          </a:p>
          <a:p>
            <a:pPr>
              <a:spcBef>
                <a:spcPts val="0"/>
              </a:spcBef>
            </a:pP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943585" y="-6125"/>
            <a:ext cx="4912715" cy="4776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HEADER</a:t>
            </a: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52829" y="6074706"/>
            <a:ext cx="14711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FFFF"/>
                </a:solidFill>
              </a:rPr>
              <a:t>EVENT NAME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60400" y="-1761244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z="44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j-ea"/>
                <a:cs typeface="+mj-cs"/>
              </a:rPr>
              <a:t>Invisible Page 4 Title</a:t>
            </a:r>
            <a:r>
              <a:rPr lang="en-US" sz="4400" kern="1200" baseline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j-ea"/>
                <a:cs typeface="+mj-cs"/>
              </a:rPr>
              <a:t> Placeholder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66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title="Event header placeholder image.">
            <a:extLst>
              <a:ext uri="{FF2B5EF4-FFF2-40B4-BE49-F238E27FC236}">
                <a16:creationId xmlns:a16="http://schemas.microsoft.com/office/drawing/2014/main" id="{F71A0ACB-F75F-8B43-8E1F-EBA12C1FA69F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 rotWithShape="1">
          <a:blip r:embed="rId2"/>
          <a:srcRect l="13552" r="22602"/>
          <a:stretch/>
        </p:blipFill>
        <p:spPr>
          <a:xfrm>
            <a:off x="5462819" y="0"/>
            <a:ext cx="6729182" cy="5638800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EF7D5C-8F18-9E4E-ACB6-7B8786365B62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7861" y="581700"/>
            <a:ext cx="5341650" cy="522565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Point 1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Point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Point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Point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Point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Point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7861" y="104100"/>
            <a:ext cx="4912715" cy="4776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HEADER</a:t>
            </a: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52829" y="6074706"/>
            <a:ext cx="14711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FFFF"/>
                </a:solidFill>
              </a:rPr>
              <a:t>EVENT NAME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-1645444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z="44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j-ea"/>
                <a:cs typeface="+mj-cs"/>
              </a:rPr>
              <a:t>Invisible Page 5 Title</a:t>
            </a:r>
            <a:r>
              <a:rPr lang="en-US" sz="4400" kern="1200" baseline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j-ea"/>
                <a:cs typeface="+mj-cs"/>
              </a:rPr>
              <a:t> Placeholder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954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4294967295"/>
          </p:nvPr>
        </p:nvSpPr>
        <p:spPr>
          <a:xfrm>
            <a:off x="562280" y="1258260"/>
            <a:ext cx="4808454" cy="266622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defTabSz="914400">
              <a:spcBef>
                <a:spcPts val="0"/>
              </a:spcBef>
              <a:buNone/>
              <a:defRPr/>
            </a:pPr>
            <a:r>
              <a:rPr lang="en-US" sz="18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Sub header</a:t>
            </a:r>
            <a:endParaRPr lang="en-US" sz="1800" b="1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defTabSz="914400">
              <a:spcBef>
                <a:spcPts val="0"/>
              </a:spcBef>
              <a:buNone/>
              <a:defRPr/>
            </a:pP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Lorem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ipsum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dolor sit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sed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do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eiusmod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tempor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incididunt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ut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labore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et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dolore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magna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aliqua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defTabSz="914400">
              <a:spcBef>
                <a:spcPts val="0"/>
              </a:spcBef>
              <a:buNone/>
              <a:defRPr/>
            </a:pPr>
            <a:endParaRPr lang="en-US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98463" lvl="1" indent="-382588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Point 1</a:t>
            </a:r>
          </a:p>
          <a:p>
            <a:pPr marL="398463" lvl="1" indent="-382588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Point 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98463" lvl="1" indent="-382588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Point 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98463" lvl="1" indent="-382588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Point 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924511" y="1258260"/>
            <a:ext cx="5747623" cy="3783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lnSpc>
                <a:spcPct val="80000"/>
              </a:lnSpc>
              <a:spcBef>
                <a:spcPts val="1000"/>
              </a:spcBef>
              <a:buSzPct val="125000"/>
            </a:pPr>
            <a:r>
              <a:rPr lang="en-US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Sub header</a:t>
            </a:r>
          </a:p>
          <a:p>
            <a:pPr defTabSz="914400">
              <a:lnSpc>
                <a:spcPct val="80000"/>
              </a:lnSpc>
              <a:spcBef>
                <a:spcPts val="1000"/>
              </a:spcBef>
              <a:buSzPct val="125000"/>
            </a:pP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Lorem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ipsum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dolor sit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sed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do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eiusmod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tempor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incididunt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labore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et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dolore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magna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aliqua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398463" lvl="1" indent="-382588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Point 1</a:t>
            </a:r>
          </a:p>
          <a:p>
            <a:pPr marL="398463" lvl="1" indent="-382588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Point 2</a:t>
            </a:r>
          </a:p>
          <a:p>
            <a:pPr marL="398463" lvl="1" indent="-382588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Point 3</a:t>
            </a:r>
          </a:p>
          <a:p>
            <a:pPr marL="398463" lvl="1" indent="-382588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Point 4</a:t>
            </a:r>
          </a:p>
          <a:p>
            <a:pPr lvl="0" defTabSz="914400">
              <a:lnSpc>
                <a:spcPct val="120000"/>
              </a:lnSpc>
              <a:spcBef>
                <a:spcPts val="1000"/>
              </a:spcBef>
              <a:buSzPct val="125000"/>
            </a:pPr>
            <a:r>
              <a:rPr lang="en-US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Sub header</a:t>
            </a:r>
            <a:endParaRPr lang="en-US" b="1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98463" lvl="1" indent="-382588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Point 1</a:t>
            </a:r>
          </a:p>
          <a:p>
            <a:pPr marL="398463" lvl="1" indent="-382588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Point 2</a:t>
            </a:r>
          </a:p>
          <a:p>
            <a:pPr marL="398463" lvl="1" indent="-382588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Point 3</a:t>
            </a:r>
          </a:p>
          <a:p>
            <a:pPr marL="398463" lvl="1" indent="-382588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Point 4</a:t>
            </a:r>
          </a:p>
        </p:txBody>
      </p:sp>
      <p:sp>
        <p:nvSpPr>
          <p:cNvPr id="5" name="Rectangle 4"/>
          <p:cNvSpPr/>
          <p:nvPr/>
        </p:nvSpPr>
        <p:spPr>
          <a:xfrm>
            <a:off x="562280" y="504300"/>
            <a:ext cx="101078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+mj-cs"/>
              </a:rPr>
              <a:t>HEADER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52829" y="6074706"/>
            <a:ext cx="14711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FFFF"/>
                </a:solidFill>
              </a:rPr>
              <a:t>EVENT NAME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-1795670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z="44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j-ea"/>
                <a:cs typeface="+mj-cs"/>
              </a:rPr>
              <a:t>Invisible Page 6 Title</a:t>
            </a:r>
            <a:r>
              <a:rPr lang="en-US" sz="4400" kern="1200" baseline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j-ea"/>
                <a:cs typeface="+mj-cs"/>
              </a:rPr>
              <a:t> Placeholder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257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9409" y="665979"/>
            <a:ext cx="10751506" cy="45140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800" b="1" dirty="0" smtClean="0">
                <a:solidFill>
                  <a:schemeClr val="bg1"/>
                </a:solidFill>
              </a:rPr>
              <a:t>FOR MORE INFORMATION</a:t>
            </a:r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2078" y="1533569"/>
            <a:ext cx="4975385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FFFFFF"/>
                </a:solidFill>
              </a:rPr>
              <a:t>NAME 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TITLE</a:t>
            </a:r>
            <a:endParaRPr lang="en-US" dirty="0">
              <a:solidFill>
                <a:srgbClr val="FFFFFF"/>
              </a:solidFill>
            </a:endParaRPr>
          </a:p>
          <a:p>
            <a:r>
              <a:rPr lang="en-US" dirty="0" smtClean="0">
                <a:solidFill>
                  <a:srgbClr val="FFFFFF"/>
                </a:solidFill>
              </a:rPr>
              <a:t>OFFICE</a:t>
            </a:r>
            <a:endParaRPr lang="en-US" dirty="0">
              <a:solidFill>
                <a:srgbClr val="FFFFFF"/>
              </a:solidFill>
            </a:endParaRPr>
          </a:p>
          <a:p>
            <a:r>
              <a:rPr lang="en-US" dirty="0">
                <a:solidFill>
                  <a:srgbClr val="FFFFFF"/>
                </a:solidFill>
              </a:rPr>
              <a:t>City College of San Francisco</a:t>
            </a:r>
          </a:p>
          <a:p>
            <a:r>
              <a:rPr lang="en-US" dirty="0">
                <a:solidFill>
                  <a:srgbClr val="FFFFFF"/>
                </a:solidFill>
              </a:rPr>
              <a:t>Office: </a:t>
            </a:r>
            <a:r>
              <a:rPr lang="en-US" dirty="0" smtClean="0">
                <a:solidFill>
                  <a:srgbClr val="FFFFFF"/>
                </a:solidFill>
              </a:rPr>
              <a:t>(555) 555-5555</a:t>
            </a:r>
            <a:endParaRPr lang="en-US" dirty="0">
              <a:solidFill>
                <a:srgbClr val="FFFFFF"/>
              </a:solidFill>
            </a:endParaRPr>
          </a:p>
          <a:p>
            <a:r>
              <a:rPr lang="en-US" dirty="0" err="1" smtClean="0">
                <a:solidFill>
                  <a:srgbClr val="FFFFFF"/>
                </a:solidFill>
              </a:rPr>
              <a:t>email@</a:t>
            </a:r>
            <a:r>
              <a:rPr lang="en-US" dirty="0" err="1">
                <a:solidFill>
                  <a:srgbClr val="FFFFFF"/>
                </a:solidFill>
              </a:rPr>
              <a:t>ccsf.edu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2078" y="3518887"/>
            <a:ext cx="4975385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FFFFFF"/>
                </a:solidFill>
              </a:rPr>
              <a:t>NAME 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TITLE</a:t>
            </a:r>
            <a:endParaRPr lang="en-US" dirty="0">
              <a:solidFill>
                <a:srgbClr val="FFFFFF"/>
              </a:solidFill>
            </a:endParaRPr>
          </a:p>
          <a:p>
            <a:r>
              <a:rPr lang="en-US" dirty="0" smtClean="0">
                <a:solidFill>
                  <a:srgbClr val="FFFFFF"/>
                </a:solidFill>
              </a:rPr>
              <a:t>OFFICE</a:t>
            </a:r>
            <a:endParaRPr lang="en-US" dirty="0">
              <a:solidFill>
                <a:srgbClr val="FFFFFF"/>
              </a:solidFill>
            </a:endParaRPr>
          </a:p>
          <a:p>
            <a:r>
              <a:rPr lang="en-US" dirty="0">
                <a:solidFill>
                  <a:srgbClr val="FFFFFF"/>
                </a:solidFill>
              </a:rPr>
              <a:t>City College of San Francisco</a:t>
            </a:r>
          </a:p>
          <a:p>
            <a:r>
              <a:rPr lang="en-US" dirty="0">
                <a:solidFill>
                  <a:srgbClr val="FFFFFF"/>
                </a:solidFill>
              </a:rPr>
              <a:t>Office: </a:t>
            </a:r>
            <a:r>
              <a:rPr lang="en-US" dirty="0" smtClean="0">
                <a:solidFill>
                  <a:srgbClr val="FFFFFF"/>
                </a:solidFill>
              </a:rPr>
              <a:t>(555) 555-5555</a:t>
            </a:r>
            <a:endParaRPr lang="en-US" dirty="0">
              <a:solidFill>
                <a:srgbClr val="FFFFFF"/>
              </a:solidFill>
            </a:endParaRPr>
          </a:p>
          <a:p>
            <a:r>
              <a:rPr lang="en-US" dirty="0" err="1" smtClean="0">
                <a:solidFill>
                  <a:srgbClr val="FFFFFF"/>
                </a:solidFill>
              </a:rPr>
              <a:t>email@</a:t>
            </a:r>
            <a:r>
              <a:rPr lang="en-US" dirty="0" err="1">
                <a:solidFill>
                  <a:srgbClr val="FFFFFF"/>
                </a:solidFill>
              </a:rPr>
              <a:t>ccsf.edu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27676" y="1533569"/>
            <a:ext cx="4975385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FFFFFF"/>
                </a:solidFill>
              </a:rPr>
              <a:t>NAME 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TITLE</a:t>
            </a:r>
            <a:endParaRPr lang="en-US" dirty="0">
              <a:solidFill>
                <a:srgbClr val="FFFFFF"/>
              </a:solidFill>
            </a:endParaRPr>
          </a:p>
          <a:p>
            <a:r>
              <a:rPr lang="en-US" dirty="0" smtClean="0">
                <a:solidFill>
                  <a:srgbClr val="FFFFFF"/>
                </a:solidFill>
              </a:rPr>
              <a:t>OFFICE</a:t>
            </a:r>
            <a:endParaRPr lang="en-US" dirty="0">
              <a:solidFill>
                <a:srgbClr val="FFFFFF"/>
              </a:solidFill>
            </a:endParaRPr>
          </a:p>
          <a:p>
            <a:r>
              <a:rPr lang="en-US" dirty="0">
                <a:solidFill>
                  <a:srgbClr val="FFFFFF"/>
                </a:solidFill>
              </a:rPr>
              <a:t>City College of San Francisco</a:t>
            </a:r>
          </a:p>
          <a:p>
            <a:r>
              <a:rPr lang="en-US" dirty="0">
                <a:solidFill>
                  <a:srgbClr val="FFFFFF"/>
                </a:solidFill>
              </a:rPr>
              <a:t>Office: </a:t>
            </a:r>
            <a:r>
              <a:rPr lang="en-US" dirty="0" smtClean="0">
                <a:solidFill>
                  <a:srgbClr val="FFFFFF"/>
                </a:solidFill>
              </a:rPr>
              <a:t>(555) 555-5555</a:t>
            </a:r>
            <a:endParaRPr lang="en-US" dirty="0">
              <a:solidFill>
                <a:srgbClr val="FFFFFF"/>
              </a:solidFill>
            </a:endParaRPr>
          </a:p>
          <a:p>
            <a:r>
              <a:rPr lang="en-US" dirty="0" err="1" smtClean="0">
                <a:solidFill>
                  <a:srgbClr val="FFFFFF"/>
                </a:solidFill>
              </a:rPr>
              <a:t>email@</a:t>
            </a:r>
            <a:r>
              <a:rPr lang="en-US" dirty="0" err="1">
                <a:solidFill>
                  <a:srgbClr val="FFFFFF"/>
                </a:solidFill>
              </a:rPr>
              <a:t>ccsf.edu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27676" y="3518887"/>
            <a:ext cx="4975385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FFFFFF"/>
                </a:solidFill>
              </a:rPr>
              <a:t>NAME 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TITLE</a:t>
            </a:r>
            <a:endParaRPr lang="en-US" dirty="0">
              <a:solidFill>
                <a:srgbClr val="FFFFFF"/>
              </a:solidFill>
            </a:endParaRPr>
          </a:p>
          <a:p>
            <a:r>
              <a:rPr lang="en-US" dirty="0" smtClean="0">
                <a:solidFill>
                  <a:srgbClr val="FFFFFF"/>
                </a:solidFill>
              </a:rPr>
              <a:t>OFFICE</a:t>
            </a:r>
            <a:endParaRPr lang="en-US" dirty="0">
              <a:solidFill>
                <a:srgbClr val="FFFFFF"/>
              </a:solidFill>
            </a:endParaRPr>
          </a:p>
          <a:p>
            <a:r>
              <a:rPr lang="en-US" dirty="0">
                <a:solidFill>
                  <a:srgbClr val="FFFFFF"/>
                </a:solidFill>
              </a:rPr>
              <a:t>City College of San Francisco</a:t>
            </a:r>
          </a:p>
          <a:p>
            <a:r>
              <a:rPr lang="en-US" dirty="0">
                <a:solidFill>
                  <a:srgbClr val="FFFFFF"/>
                </a:solidFill>
              </a:rPr>
              <a:t>Office: </a:t>
            </a:r>
            <a:r>
              <a:rPr lang="en-US" dirty="0" smtClean="0">
                <a:solidFill>
                  <a:srgbClr val="FFFFFF"/>
                </a:solidFill>
              </a:rPr>
              <a:t>(555) 555-5555</a:t>
            </a:r>
            <a:endParaRPr lang="en-US" dirty="0">
              <a:solidFill>
                <a:srgbClr val="FFFFFF"/>
              </a:solidFill>
            </a:endParaRPr>
          </a:p>
          <a:p>
            <a:r>
              <a:rPr lang="en-US" dirty="0" err="1" smtClean="0">
                <a:solidFill>
                  <a:srgbClr val="FFFFFF"/>
                </a:solidFill>
              </a:rPr>
              <a:t>email@</a:t>
            </a:r>
            <a:r>
              <a:rPr lang="en-US" dirty="0" err="1">
                <a:solidFill>
                  <a:srgbClr val="FFFFFF"/>
                </a:solidFill>
              </a:rPr>
              <a:t>ccsf.edu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52829" y="6074706"/>
            <a:ext cx="14711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FFFF"/>
                </a:solidFill>
              </a:rPr>
              <a:t>EVENT NAME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787461" y="-173552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z="44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j-ea"/>
                <a:cs typeface="+mj-cs"/>
              </a:rPr>
              <a:t>Invisible Page 7 Title</a:t>
            </a:r>
            <a:r>
              <a:rPr lang="en-US" sz="4400" kern="1200" baseline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j-ea"/>
                <a:cs typeface="+mj-cs"/>
              </a:rPr>
              <a:t> Placeholder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92051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8873</TotalTime>
  <Words>262</Words>
  <Application>Microsoft Office PowerPoint</Application>
  <PresentationFormat>Widescreen</PresentationFormat>
  <Paragraphs>96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Custom Design</vt:lpstr>
      <vt:lpstr>Invisible Cover Title Placeholder</vt:lpstr>
      <vt:lpstr>HEADER</vt:lpstr>
      <vt:lpstr>Invisible Page 3 Title Placeholder</vt:lpstr>
      <vt:lpstr>Invisible Page 4 Title Placeholder</vt:lpstr>
      <vt:lpstr>Invisible Page 5 Title Placeholder</vt:lpstr>
      <vt:lpstr>Invisible Page 6 Title Placeholder</vt:lpstr>
      <vt:lpstr>Invisible Page 7 Title Placeholder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CCSF CyBerSecurity Apprenticeship and Pre-apprenticeship Programs</dc:title>
  <dc:creator>Steven Nelson</dc:creator>
  <cp:lastModifiedBy>JC O'Donnell</cp:lastModifiedBy>
  <cp:revision>118</cp:revision>
  <cp:lastPrinted>2018-03-27T23:43:47Z</cp:lastPrinted>
  <dcterms:created xsi:type="dcterms:W3CDTF">2017-11-24T14:41:36Z</dcterms:created>
  <dcterms:modified xsi:type="dcterms:W3CDTF">2021-03-18T18:42:15Z</dcterms:modified>
</cp:coreProperties>
</file>